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61831-AC91-766B-E27F-8F2537D19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08FC5F-EF98-3419-5167-700569618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178E0-F4E7-726A-C043-BA935C154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08F9-67ED-4B4A-A8BE-58E16A455FF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172D4-10E2-C894-0A3E-011C2E48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7B839-2E78-8278-CB94-3865BF1D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7BE8-F257-4EB2-A233-8A04AF04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02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BE0A9-7534-4843-D1E4-457A8A4D1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E4824-85D2-0CE4-D703-60E59212A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5A91D-5FB3-19D4-E2BC-E0908ABD8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08F9-67ED-4B4A-A8BE-58E16A455FF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32272-8F61-E42F-3493-4320DAAF2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9813B-1F3F-532C-E439-BDC9503C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7BE8-F257-4EB2-A233-8A04AF04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62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FDA20-696E-DCDF-81D9-B969F18DC1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0332AE-5299-EC48-53AD-41D77A3F8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C640A-DBD5-FD07-BC60-C6569FD0A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08F9-67ED-4B4A-A8BE-58E16A455FF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AC8A-496A-A12F-05B7-28CB7473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FEA79-253F-9280-7C57-FCE730BA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7BE8-F257-4EB2-A233-8A04AF04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20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A4F-0F41-B9A3-9AD9-BBD81D28D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97FDB-ECC8-CF11-176E-E7FFF08C3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EDC60-F791-7631-9FCA-93C75680A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08F9-67ED-4B4A-A8BE-58E16A455FF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30F72-B5C5-E3A4-9656-A5F59B6D3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E655F-41C7-7E8A-DC78-A50496F2D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7BE8-F257-4EB2-A233-8A04AF04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1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27912-C896-1B8E-7EA0-00CCC19A2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CE757-AA7E-3D64-4359-DE4DD8688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DBB43-7065-B9A8-A680-86545D6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08F9-67ED-4B4A-A8BE-58E16A455FF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F13A5-3035-C74A-3AC2-592060C51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9D6B6-7DB9-3923-F491-A2F25A98A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7BE8-F257-4EB2-A233-8A04AF04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69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1CC5B-406D-60E9-2762-49F87A531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E4378-4D62-F769-0E62-2AE1689F7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A8115-53DF-78AA-2900-9082463F6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9013B3-7775-9BF9-CD7E-707058EEF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08F9-67ED-4B4A-A8BE-58E16A455FF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E83B3-5DE9-35DE-CFA3-DEBE7273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B6D37-CE95-BFA3-EEF2-344F4D5C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7BE8-F257-4EB2-A233-8A04AF04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88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0A11E-7870-2839-4F08-6C3E3513B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057E3-CE61-00AB-F07D-3CCC6B34E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AAA3D-6C60-ABFB-58DF-043BB910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43B4B2-DF3A-07C1-A860-6C76CBFA3D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E7860-D5DB-5E35-BF5D-C30AF384C3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DE178A-8F37-6D72-0F07-18755A653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08F9-67ED-4B4A-A8BE-58E16A455FF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E20497-CFE3-0650-166A-452155C80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799D7-184F-D442-FB7C-2A1BF756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7BE8-F257-4EB2-A233-8A04AF04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1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E0694-FD35-9E58-E2DC-7287D01C6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53806-0DD3-A36D-9DD4-04AD63AF6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08F9-67ED-4B4A-A8BE-58E16A455FF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E09123-CB90-8A55-99DF-4DD651DB1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16E54-D41F-9B7D-4FAD-991044F3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7BE8-F257-4EB2-A233-8A04AF04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67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E56AC5-47B1-5214-3A63-2808E711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08F9-67ED-4B4A-A8BE-58E16A455FF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F27D74-48A1-97E7-593C-F83488C3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2D717-F9EA-B2DE-0BE5-0100D192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7BE8-F257-4EB2-A233-8A04AF04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8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7A211-0A48-C14B-AD0A-6E5C65A61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93914-1401-A71B-5D4F-E72408BAB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6A134-BEC0-C23E-CFF8-B8580D241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84153-5CE3-9AEB-7238-6C5EFEBC4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08F9-67ED-4B4A-A8BE-58E16A455FF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E2AD8-40B5-1CDC-CA40-B853EA6DC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A64C9-C7A4-5597-4955-49CFE959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7BE8-F257-4EB2-A233-8A04AF04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42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6C77-1BD0-6A56-5CE9-134CFB2B0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1B09C1-EF21-0295-F800-EF7FFBA688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1B2A2B-6204-EDF1-EE53-BF80838F5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DF3CEC-32BC-151B-872E-D1ABA9DEC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08F9-67ED-4B4A-A8BE-58E16A455FF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BE1752-7284-E8DF-99CA-F1CF9F25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280B7-ACED-D147-AF7C-A81167A6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7BE8-F257-4EB2-A233-8A04AF04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11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A29332-A4EC-862A-3625-D662E6D63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E4299-5F74-A2E4-1B3F-5CF361B6E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A9B4E-E502-81F5-47EA-E9E6984FC3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B808F9-67ED-4B4A-A8BE-58E16A455FF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58255-F40E-04E8-EF5B-E92402BA6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2CAD-6076-5C8F-A79B-DA517C284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EC7BE8-F257-4EB2-A233-8A04AF04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9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7A9D-D6D3-B7C1-8A18-8BE4DA7C90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D6C7E-FE13-BA29-1199-9F8C6C9C10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in green shirts&#10;&#10;Description automatically generated">
            <a:extLst>
              <a:ext uri="{FF2B5EF4-FFF2-40B4-BE49-F238E27FC236}">
                <a16:creationId xmlns:a16="http://schemas.microsoft.com/office/drawing/2014/main" id="{7BDAF0B4-04AA-DA56-896C-FB5EAD673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31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sign&#10;&#10;Description automatically generated">
            <a:extLst>
              <a:ext uri="{FF2B5EF4-FFF2-40B4-BE49-F238E27FC236}">
                <a16:creationId xmlns:a16="http://schemas.microsoft.com/office/drawing/2014/main" id="{5DBE8BCA-BD23-0F4A-F8FF-E391A4638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36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sign&#10;&#10;Description automatically generated">
            <a:extLst>
              <a:ext uri="{FF2B5EF4-FFF2-40B4-BE49-F238E27FC236}">
                <a16:creationId xmlns:a16="http://schemas.microsoft.com/office/drawing/2014/main" id="{579DFD9D-B9E2-AB49-2C86-FE50E3509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16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rectangular object with text&#10;&#10;Description automatically generated">
            <a:extLst>
              <a:ext uri="{FF2B5EF4-FFF2-40B4-BE49-F238E27FC236}">
                <a16:creationId xmlns:a16="http://schemas.microsoft.com/office/drawing/2014/main" id="{4128BC5E-4A5A-D2AE-35D4-B97C5F94D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08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text&#10;&#10;Description automatically generated">
            <a:extLst>
              <a:ext uri="{FF2B5EF4-FFF2-40B4-BE49-F238E27FC236}">
                <a16:creationId xmlns:a16="http://schemas.microsoft.com/office/drawing/2014/main" id="{5F13459A-1D08-CF04-6B5E-CED5C6E91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12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sign&#10;&#10;Description automatically generated">
            <a:extLst>
              <a:ext uri="{FF2B5EF4-FFF2-40B4-BE49-F238E27FC236}">
                <a16:creationId xmlns:a16="http://schemas.microsoft.com/office/drawing/2014/main" id="{1E636AB0-D03D-0310-E2BF-4DDEA4447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82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152E657A-5423-35ED-83E0-C68E89B75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58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853D7-4C34-2B35-8808-76076134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background with white text">
            <a:extLst>
              <a:ext uri="{FF2B5EF4-FFF2-40B4-BE49-F238E27FC236}">
                <a16:creationId xmlns:a16="http://schemas.microsoft.com/office/drawing/2014/main" id="{6D1D9D15-C4F7-5A3A-2A5E-813F8C90A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90"/>
            <a:ext cx="12240121" cy="6886790"/>
          </a:xfrm>
        </p:spPr>
      </p:pic>
    </p:spTree>
    <p:extLst>
      <p:ext uri="{BB962C8B-B14F-4D97-AF65-F5344CB8AC3E}">
        <p14:creationId xmlns:p14="http://schemas.microsoft.com/office/powerpoint/2010/main" val="3400387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rectangular object with text&#10;&#10;Description automatically generated">
            <a:extLst>
              <a:ext uri="{FF2B5EF4-FFF2-40B4-BE49-F238E27FC236}">
                <a16:creationId xmlns:a16="http://schemas.microsoft.com/office/drawing/2014/main" id="{4A7767C0-337A-5636-0F7E-4DEB2933F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38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F732B38D-6CFC-5FF3-5FE6-904F3D120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74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thoughts and emotions&#10;&#10;Description automatically generated">
            <a:extLst>
              <a:ext uri="{FF2B5EF4-FFF2-40B4-BE49-F238E27FC236}">
                <a16:creationId xmlns:a16="http://schemas.microsoft.com/office/drawing/2014/main" id="{FAAE11BE-749E-E280-A14E-498E1D44D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71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le with white text&#10;&#10;Description automatically generated">
            <a:extLst>
              <a:ext uri="{FF2B5EF4-FFF2-40B4-BE49-F238E27FC236}">
                <a16:creationId xmlns:a16="http://schemas.microsoft.com/office/drawing/2014/main" id="{A849D107-C568-B8EA-1418-4D134971F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94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rectangular object with text&#10;&#10;Description automatically generated">
            <a:extLst>
              <a:ext uri="{FF2B5EF4-FFF2-40B4-BE49-F238E27FC236}">
                <a16:creationId xmlns:a16="http://schemas.microsoft.com/office/drawing/2014/main" id="{8E662D20-182C-8D4D-1C34-D3158F187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22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book with white text&#10;&#10;Description automatically generated">
            <a:extLst>
              <a:ext uri="{FF2B5EF4-FFF2-40B4-BE49-F238E27FC236}">
                <a16:creationId xmlns:a16="http://schemas.microsoft.com/office/drawing/2014/main" id="{50BC770A-E0AA-B1B2-9678-A6A78B9B4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93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rectangular object with text&#10;&#10;Description automatically generated">
            <a:extLst>
              <a:ext uri="{FF2B5EF4-FFF2-40B4-BE49-F238E27FC236}">
                <a16:creationId xmlns:a16="http://schemas.microsoft.com/office/drawing/2014/main" id="{CC58F07A-7B49-CBCF-4083-3A79972AA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24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Weiss</dc:creator>
  <cp:lastModifiedBy>Brian Weiss</cp:lastModifiedBy>
  <cp:revision>1</cp:revision>
  <dcterms:created xsi:type="dcterms:W3CDTF">2024-03-12T13:39:05Z</dcterms:created>
  <dcterms:modified xsi:type="dcterms:W3CDTF">2024-03-12T14:21:43Z</dcterms:modified>
</cp:coreProperties>
</file>