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</p:sldMasterIdLst>
  <p:sldIdLst>
    <p:sldId id="256" r:id="rId5"/>
    <p:sldId id="260" r:id="rId6"/>
    <p:sldId id="265" r:id="rId7"/>
    <p:sldId id="257" r:id="rId8"/>
    <p:sldId id="258" r:id="rId9"/>
    <p:sldId id="262" r:id="rId10"/>
    <p:sldId id="261" r:id="rId11"/>
    <p:sldId id="264" r:id="rId12"/>
    <p:sldId id="267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AFFA51-5F2B-2944-BC94-7C689D788886}" v="331" dt="2024-03-11T18:49:55.591"/>
    <p1510:client id="{B656F577-0FD3-366B-D177-B007159A60AE}" v="12" dt="2024-03-11T13:18:39.2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69"/>
    <p:restoredTop sz="96327"/>
  </p:normalViewPr>
  <p:slideViewPr>
    <p:cSldViewPr snapToGrid="0">
      <p:cViewPr varScale="1">
        <p:scale>
          <a:sx n="83" d="100"/>
          <a:sy n="83" d="100"/>
        </p:scale>
        <p:origin x="208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n Baer" userId="S::krin@thegrantpartners.com::d1d91a49-d155-4ff1-903d-c52e48ce7f69" providerId="AD" clId="Web-{B656F577-0FD3-366B-D177-B007159A60AE}"/>
    <pc:docChg chg="modSld">
      <pc:chgData name="Krin Baer" userId="S::krin@thegrantpartners.com::d1d91a49-d155-4ff1-903d-c52e48ce7f69" providerId="AD" clId="Web-{B656F577-0FD3-366B-D177-B007159A60AE}" dt="2024-03-11T13:18:37.949" v="10" actId="20577"/>
      <pc:docMkLst>
        <pc:docMk/>
      </pc:docMkLst>
      <pc:sldChg chg="modSp">
        <pc:chgData name="Krin Baer" userId="S::krin@thegrantpartners.com::d1d91a49-d155-4ff1-903d-c52e48ce7f69" providerId="AD" clId="Web-{B656F577-0FD3-366B-D177-B007159A60AE}" dt="2024-03-11T13:18:37.949" v="10" actId="20577"/>
        <pc:sldMkLst>
          <pc:docMk/>
          <pc:sldMk cId="1773315214" sldId="261"/>
        </pc:sldMkLst>
        <pc:spChg chg="mod">
          <ac:chgData name="Krin Baer" userId="S::krin@thegrantpartners.com::d1d91a49-d155-4ff1-903d-c52e48ce7f69" providerId="AD" clId="Web-{B656F577-0FD3-366B-D177-B007159A60AE}" dt="2024-03-11T13:18:37.949" v="10" actId="20577"/>
          <ac:spMkLst>
            <pc:docMk/>
            <pc:sldMk cId="1773315214" sldId="261"/>
            <ac:spMk id="11" creationId="{B9272CDB-4889-AFFC-E5C2-8727EA7BFC9C}"/>
          </ac:spMkLst>
        </pc:spChg>
      </pc:sldChg>
    </pc:docChg>
  </pc:docChgLst>
  <pc:docChgLst>
    <pc:chgData name="Krista Johnston" userId="7d0d40d4-5f20-49e8-917b-b41f3ed47224" providerId="ADAL" clId="{37AFFA51-5F2B-2944-BC94-7C689D788886}"/>
    <pc:docChg chg="custSel addSld delSld modSld sldOrd">
      <pc:chgData name="Krista Johnston" userId="7d0d40d4-5f20-49e8-917b-b41f3ed47224" providerId="ADAL" clId="{37AFFA51-5F2B-2944-BC94-7C689D788886}" dt="2024-03-11T18:49:55.590" v="332"/>
      <pc:docMkLst>
        <pc:docMk/>
      </pc:docMkLst>
      <pc:sldChg chg="modSp modAnim">
        <pc:chgData name="Krista Johnston" userId="7d0d40d4-5f20-49e8-917b-b41f3ed47224" providerId="ADAL" clId="{37AFFA51-5F2B-2944-BC94-7C689D788886}" dt="2024-03-11T18:33:31.419" v="95"/>
        <pc:sldMkLst>
          <pc:docMk/>
          <pc:sldMk cId="760976215" sldId="257"/>
        </pc:sldMkLst>
        <pc:spChg chg="mod">
          <ac:chgData name="Krista Johnston" userId="7d0d40d4-5f20-49e8-917b-b41f3ed47224" providerId="ADAL" clId="{37AFFA51-5F2B-2944-BC94-7C689D788886}" dt="2024-03-11T18:33:01.938" v="89" actId="20577"/>
          <ac:spMkLst>
            <pc:docMk/>
            <pc:sldMk cId="760976215" sldId="257"/>
            <ac:spMk id="11" creationId="{B9272CDB-4889-AFFC-E5C2-8727EA7BFC9C}"/>
          </ac:spMkLst>
        </pc:spChg>
      </pc:sldChg>
      <pc:sldChg chg="ord modAnim">
        <pc:chgData name="Krista Johnston" userId="7d0d40d4-5f20-49e8-917b-b41f3ed47224" providerId="ADAL" clId="{37AFFA51-5F2B-2944-BC94-7C689D788886}" dt="2024-03-11T18:36:00.825" v="169"/>
        <pc:sldMkLst>
          <pc:docMk/>
          <pc:sldMk cId="3758147266" sldId="258"/>
        </pc:sldMkLst>
      </pc:sldChg>
      <pc:sldChg chg="modSp mod">
        <pc:chgData name="Krista Johnston" userId="7d0d40d4-5f20-49e8-917b-b41f3ed47224" providerId="ADAL" clId="{37AFFA51-5F2B-2944-BC94-7C689D788886}" dt="2024-03-11T18:34:15.528" v="110" actId="20577"/>
        <pc:sldMkLst>
          <pc:docMk/>
          <pc:sldMk cId="3322496941" sldId="260"/>
        </pc:sldMkLst>
        <pc:spChg chg="mod">
          <ac:chgData name="Krista Johnston" userId="7d0d40d4-5f20-49e8-917b-b41f3ed47224" providerId="ADAL" clId="{37AFFA51-5F2B-2944-BC94-7C689D788886}" dt="2024-03-11T18:34:15.528" v="110" actId="20577"/>
          <ac:spMkLst>
            <pc:docMk/>
            <pc:sldMk cId="3322496941" sldId="260"/>
            <ac:spMk id="10" creationId="{91B9C466-02D6-2721-D129-3226DEBEC52C}"/>
          </ac:spMkLst>
        </pc:spChg>
      </pc:sldChg>
      <pc:sldChg chg="ord">
        <pc:chgData name="Krista Johnston" userId="7d0d40d4-5f20-49e8-917b-b41f3ed47224" providerId="ADAL" clId="{37AFFA51-5F2B-2944-BC94-7C689D788886}" dt="2024-03-11T18:14:37.296" v="8" actId="20578"/>
        <pc:sldMkLst>
          <pc:docMk/>
          <pc:sldMk cId="310894324" sldId="262"/>
        </pc:sldMkLst>
      </pc:sldChg>
      <pc:sldChg chg="modSp mod ord modAnim">
        <pc:chgData name="Krista Johnston" userId="7d0d40d4-5f20-49e8-917b-b41f3ed47224" providerId="ADAL" clId="{37AFFA51-5F2B-2944-BC94-7C689D788886}" dt="2024-03-11T18:49:55.590" v="332"/>
        <pc:sldMkLst>
          <pc:docMk/>
          <pc:sldMk cId="2904164921" sldId="264"/>
        </pc:sldMkLst>
        <pc:spChg chg="mod">
          <ac:chgData name="Krista Johnston" userId="7d0d40d4-5f20-49e8-917b-b41f3ed47224" providerId="ADAL" clId="{37AFFA51-5F2B-2944-BC94-7C689D788886}" dt="2024-03-11T18:48:27.844" v="322" actId="1076"/>
          <ac:spMkLst>
            <pc:docMk/>
            <pc:sldMk cId="2904164921" sldId="264"/>
            <ac:spMk id="10" creationId="{91B9C466-02D6-2721-D129-3226DEBEC52C}"/>
          </ac:spMkLst>
        </pc:spChg>
      </pc:sldChg>
      <pc:sldChg chg="modSp mod">
        <pc:chgData name="Krista Johnston" userId="7d0d40d4-5f20-49e8-917b-b41f3ed47224" providerId="ADAL" clId="{37AFFA51-5F2B-2944-BC94-7C689D788886}" dt="2024-03-11T18:34:53.453" v="168" actId="20577"/>
        <pc:sldMkLst>
          <pc:docMk/>
          <pc:sldMk cId="1793034547" sldId="265"/>
        </pc:sldMkLst>
        <pc:spChg chg="mod">
          <ac:chgData name="Krista Johnston" userId="7d0d40d4-5f20-49e8-917b-b41f3ed47224" providerId="ADAL" clId="{37AFFA51-5F2B-2944-BC94-7C689D788886}" dt="2024-03-11T18:34:49.496" v="166" actId="20577"/>
          <ac:spMkLst>
            <pc:docMk/>
            <pc:sldMk cId="1793034547" sldId="265"/>
            <ac:spMk id="9" creationId="{F54D86E7-BA20-3FFF-5B61-1A1C31B5D932}"/>
          </ac:spMkLst>
        </pc:spChg>
        <pc:spChg chg="mod">
          <ac:chgData name="Krista Johnston" userId="7d0d40d4-5f20-49e8-917b-b41f3ed47224" providerId="ADAL" clId="{37AFFA51-5F2B-2944-BC94-7C689D788886}" dt="2024-03-11T18:34:53.453" v="168" actId="20577"/>
          <ac:spMkLst>
            <pc:docMk/>
            <pc:sldMk cId="1793034547" sldId="265"/>
            <ac:spMk id="10" creationId="{8A0969F8-359B-5325-A0C5-6B5AE2931747}"/>
          </ac:spMkLst>
        </pc:spChg>
      </pc:sldChg>
      <pc:sldChg chg="new del">
        <pc:chgData name="Krista Johnston" userId="7d0d40d4-5f20-49e8-917b-b41f3ed47224" providerId="ADAL" clId="{37AFFA51-5F2B-2944-BC94-7C689D788886}" dt="2024-03-11T18:40:04.644" v="176" actId="2696"/>
        <pc:sldMkLst>
          <pc:docMk/>
          <pc:sldMk cId="3622189621" sldId="266"/>
        </pc:sldMkLst>
      </pc:sldChg>
      <pc:sldChg chg="delSp modSp new mod">
        <pc:chgData name="Krista Johnston" userId="7d0d40d4-5f20-49e8-917b-b41f3ed47224" providerId="ADAL" clId="{37AFFA51-5F2B-2944-BC94-7C689D788886}" dt="2024-03-11T18:43:20.997" v="272" actId="255"/>
        <pc:sldMkLst>
          <pc:docMk/>
          <pc:sldMk cId="1567106845" sldId="267"/>
        </pc:sldMkLst>
        <pc:spChg chg="del">
          <ac:chgData name="Krista Johnston" userId="7d0d40d4-5f20-49e8-917b-b41f3ed47224" providerId="ADAL" clId="{37AFFA51-5F2B-2944-BC94-7C689D788886}" dt="2024-03-11T18:40:51.842" v="223" actId="478"/>
          <ac:spMkLst>
            <pc:docMk/>
            <pc:sldMk cId="1567106845" sldId="267"/>
            <ac:spMk id="2" creationId="{B10E5301-993D-AACC-5981-793995E0605D}"/>
          </ac:spMkLst>
        </pc:spChg>
        <pc:spChg chg="mod">
          <ac:chgData name="Krista Johnston" userId="7d0d40d4-5f20-49e8-917b-b41f3ed47224" providerId="ADAL" clId="{37AFFA51-5F2B-2944-BC94-7C689D788886}" dt="2024-03-11T18:43:15.901" v="271" actId="27636"/>
          <ac:spMkLst>
            <pc:docMk/>
            <pc:sldMk cId="1567106845" sldId="267"/>
            <ac:spMk id="3" creationId="{81508934-2D03-42E8-B54B-C312A7DDD482}"/>
          </ac:spMkLst>
        </pc:spChg>
        <pc:spChg chg="mod">
          <ac:chgData name="Krista Johnston" userId="7d0d40d4-5f20-49e8-917b-b41f3ed47224" providerId="ADAL" clId="{37AFFA51-5F2B-2944-BC94-7C689D788886}" dt="2024-03-11T18:41:15.121" v="268" actId="14100"/>
          <ac:spMkLst>
            <pc:docMk/>
            <pc:sldMk cId="1567106845" sldId="267"/>
            <ac:spMk id="4" creationId="{C5EE7511-05EC-09B0-5C4E-B95DFF33CABC}"/>
          </ac:spMkLst>
        </pc:spChg>
        <pc:spChg chg="mod">
          <ac:chgData name="Krista Johnston" userId="7d0d40d4-5f20-49e8-917b-b41f3ed47224" providerId="ADAL" clId="{37AFFA51-5F2B-2944-BC94-7C689D788886}" dt="2024-03-11T18:43:20.997" v="272" actId="255"/>
          <ac:spMkLst>
            <pc:docMk/>
            <pc:sldMk cId="1567106845" sldId="267"/>
            <ac:spMk id="5" creationId="{882C10BD-589B-5BE4-0DF1-C3EFAF8B4D60}"/>
          </ac:spMkLst>
        </pc:spChg>
        <pc:spChg chg="mod">
          <ac:chgData name="Krista Johnston" userId="7d0d40d4-5f20-49e8-917b-b41f3ed47224" providerId="ADAL" clId="{37AFFA51-5F2B-2944-BC94-7C689D788886}" dt="2024-03-11T18:41:10.479" v="267" actId="27636"/>
          <ac:spMkLst>
            <pc:docMk/>
            <pc:sldMk cId="1567106845" sldId="267"/>
            <ac:spMk id="6" creationId="{B2623D52-3F65-C9FF-C920-FB40B1F236B0}"/>
          </ac:spMkLst>
        </pc:spChg>
      </pc:sldChg>
    </pc:docChg>
  </pc:docChgLst>
  <pc:docChgLst>
    <pc:chgData name="Krista Johnston" userId="7d0d40d4-5f20-49e8-917b-b41f3ed47224" providerId="ADAL" clId="{CFE517FA-EFA2-4B40-9AED-DAA5DF384C47}"/>
    <pc:docChg chg="undo custSel addSld delSld modSld sldOrd">
      <pc:chgData name="Krista Johnston" userId="7d0d40d4-5f20-49e8-917b-b41f3ed47224" providerId="ADAL" clId="{CFE517FA-EFA2-4B40-9AED-DAA5DF384C47}" dt="2024-03-09T23:40:18.675" v="1217" actId="14100"/>
      <pc:docMkLst>
        <pc:docMk/>
      </pc:docMkLst>
      <pc:sldChg chg="modSp mod modAnim">
        <pc:chgData name="Krista Johnston" userId="7d0d40d4-5f20-49e8-917b-b41f3ed47224" providerId="ADAL" clId="{CFE517FA-EFA2-4B40-9AED-DAA5DF384C47}" dt="2024-03-09T23:40:18.675" v="1217" actId="14100"/>
        <pc:sldMkLst>
          <pc:docMk/>
          <pc:sldMk cId="760976215" sldId="257"/>
        </pc:sldMkLst>
        <pc:spChg chg="mod">
          <ac:chgData name="Krista Johnston" userId="7d0d40d4-5f20-49e8-917b-b41f3ed47224" providerId="ADAL" clId="{CFE517FA-EFA2-4B40-9AED-DAA5DF384C47}" dt="2024-03-09T23:40:18.675" v="1217" actId="14100"/>
          <ac:spMkLst>
            <pc:docMk/>
            <pc:sldMk cId="760976215" sldId="257"/>
            <ac:spMk id="11" creationId="{B9272CDB-4889-AFFC-E5C2-8727EA7BFC9C}"/>
          </ac:spMkLst>
        </pc:spChg>
      </pc:sldChg>
      <pc:sldChg chg="addSp modSp mod">
        <pc:chgData name="Krista Johnston" userId="7d0d40d4-5f20-49e8-917b-b41f3ed47224" providerId="ADAL" clId="{CFE517FA-EFA2-4B40-9AED-DAA5DF384C47}" dt="2024-03-09T23:12:21.245" v="448" actId="14100"/>
        <pc:sldMkLst>
          <pc:docMk/>
          <pc:sldMk cId="3758147266" sldId="258"/>
        </pc:sldMkLst>
        <pc:spChg chg="add mod">
          <ac:chgData name="Krista Johnston" userId="7d0d40d4-5f20-49e8-917b-b41f3ed47224" providerId="ADAL" clId="{CFE517FA-EFA2-4B40-9AED-DAA5DF384C47}" dt="2024-03-09T23:11:20.630" v="423" actId="14826"/>
          <ac:spMkLst>
            <pc:docMk/>
            <pc:sldMk cId="3758147266" sldId="258"/>
            <ac:spMk id="2" creationId="{5373B615-5889-D3B2-0E1E-34CD5DA90E85}"/>
          </ac:spMkLst>
        </pc:spChg>
        <pc:spChg chg="mod">
          <ac:chgData name="Krista Johnston" userId="7d0d40d4-5f20-49e8-917b-b41f3ed47224" providerId="ADAL" clId="{CFE517FA-EFA2-4B40-9AED-DAA5DF384C47}" dt="2024-03-09T22:55:11.186" v="141" actId="1076"/>
          <ac:spMkLst>
            <pc:docMk/>
            <pc:sldMk cId="3758147266" sldId="258"/>
            <ac:spMk id="5" creationId="{BC116835-6CEF-9E23-FBBF-BC94452AFE24}"/>
          </ac:spMkLst>
        </pc:spChg>
        <pc:spChg chg="mod">
          <ac:chgData name="Krista Johnston" userId="7d0d40d4-5f20-49e8-917b-b41f3ed47224" providerId="ADAL" clId="{CFE517FA-EFA2-4B40-9AED-DAA5DF384C47}" dt="2024-03-09T22:55:07.186" v="140" actId="1076"/>
          <ac:spMkLst>
            <pc:docMk/>
            <pc:sldMk cId="3758147266" sldId="258"/>
            <ac:spMk id="7" creationId="{D5FF7BAA-2626-4A79-2B45-AAA2D3A95FE0}"/>
          </ac:spMkLst>
        </pc:spChg>
        <pc:picChg chg="mod modCrop">
          <ac:chgData name="Krista Johnston" userId="7d0d40d4-5f20-49e8-917b-b41f3ed47224" providerId="ADAL" clId="{CFE517FA-EFA2-4B40-9AED-DAA5DF384C47}" dt="2024-03-09T23:12:21.245" v="448" actId="14100"/>
          <ac:picMkLst>
            <pc:docMk/>
            <pc:sldMk cId="3758147266" sldId="258"/>
            <ac:picMk id="9" creationId="{91278E79-259F-D6A0-2EEA-8B0A1C886D21}"/>
          </ac:picMkLst>
        </pc:picChg>
      </pc:sldChg>
      <pc:sldChg chg="addSp delSp modSp del mod ord">
        <pc:chgData name="Krista Johnston" userId="7d0d40d4-5f20-49e8-917b-b41f3ed47224" providerId="ADAL" clId="{CFE517FA-EFA2-4B40-9AED-DAA5DF384C47}" dt="2024-03-09T23:24:20.871" v="494" actId="2696"/>
        <pc:sldMkLst>
          <pc:docMk/>
          <pc:sldMk cId="171195416" sldId="259"/>
        </pc:sldMkLst>
        <pc:spChg chg="add del mod">
          <ac:chgData name="Krista Johnston" userId="7d0d40d4-5f20-49e8-917b-b41f3ed47224" providerId="ADAL" clId="{CFE517FA-EFA2-4B40-9AED-DAA5DF384C47}" dt="2024-03-09T23:22:12.717" v="472" actId="931"/>
          <ac:spMkLst>
            <pc:docMk/>
            <pc:sldMk cId="171195416" sldId="259"/>
            <ac:spMk id="3" creationId="{89B3B214-80CA-AFC6-0456-4BF531DA269C}"/>
          </ac:spMkLst>
        </pc:spChg>
        <pc:spChg chg="add del mod">
          <ac:chgData name="Krista Johnston" userId="7d0d40d4-5f20-49e8-917b-b41f3ed47224" providerId="ADAL" clId="{CFE517FA-EFA2-4B40-9AED-DAA5DF384C47}" dt="2024-03-09T23:22:46.622" v="480" actId="931"/>
          <ac:spMkLst>
            <pc:docMk/>
            <pc:sldMk cId="171195416" sldId="259"/>
            <ac:spMk id="8" creationId="{4D91CFAD-DA8B-CFF5-B909-E1ABC93F2997}"/>
          </ac:spMkLst>
        </pc:spChg>
        <pc:spChg chg="add del mod">
          <ac:chgData name="Krista Johnston" userId="7d0d40d4-5f20-49e8-917b-b41f3ed47224" providerId="ADAL" clId="{CFE517FA-EFA2-4B40-9AED-DAA5DF384C47}" dt="2024-03-09T23:23:02.949" v="487" actId="478"/>
          <ac:spMkLst>
            <pc:docMk/>
            <pc:sldMk cId="171195416" sldId="259"/>
            <ac:spMk id="12" creationId="{DB17DB4D-2D7B-070D-429E-48E2610CBD6B}"/>
          </ac:spMkLst>
        </pc:spChg>
        <pc:spChg chg="add del">
          <ac:chgData name="Krista Johnston" userId="7d0d40d4-5f20-49e8-917b-b41f3ed47224" providerId="ADAL" clId="{CFE517FA-EFA2-4B40-9AED-DAA5DF384C47}" dt="2024-03-09T23:22:26.284" v="477" actId="26606"/>
          <ac:spMkLst>
            <pc:docMk/>
            <pc:sldMk cId="171195416" sldId="259"/>
            <ac:spMk id="40" creationId="{FD57F13B-6973-4CE9-92F3-5EC476ED97B5}"/>
          </ac:spMkLst>
        </pc:spChg>
        <pc:spChg chg="add del">
          <ac:chgData name="Krista Johnston" userId="7d0d40d4-5f20-49e8-917b-b41f3ed47224" providerId="ADAL" clId="{CFE517FA-EFA2-4B40-9AED-DAA5DF384C47}" dt="2024-03-09T23:22:26.280" v="476" actId="26606"/>
          <ac:spMkLst>
            <pc:docMk/>
            <pc:sldMk cId="171195416" sldId="259"/>
            <ac:spMk id="47" creationId="{FD57F13B-6973-4CE9-92F3-5EC476ED97B5}"/>
          </ac:spMkLst>
        </pc:spChg>
        <pc:spChg chg="add">
          <ac:chgData name="Krista Johnston" userId="7d0d40d4-5f20-49e8-917b-b41f3ed47224" providerId="ADAL" clId="{CFE517FA-EFA2-4B40-9AED-DAA5DF384C47}" dt="2024-03-09T23:22:26.284" v="477" actId="26606"/>
          <ac:spMkLst>
            <pc:docMk/>
            <pc:sldMk cId="171195416" sldId="259"/>
            <ac:spMk id="51" creationId="{FD57F13B-6973-4CE9-92F3-5EC476ED97B5}"/>
          </ac:spMkLst>
        </pc:spChg>
        <pc:picChg chg="add del mod">
          <ac:chgData name="Krista Johnston" userId="7d0d40d4-5f20-49e8-917b-b41f3ed47224" providerId="ADAL" clId="{CFE517FA-EFA2-4B40-9AED-DAA5DF384C47}" dt="2024-03-09T23:22:35.116" v="479" actId="478"/>
          <ac:picMkLst>
            <pc:docMk/>
            <pc:sldMk cId="171195416" sldId="259"/>
            <ac:picMk id="5" creationId="{BB6C5550-CE06-AC07-FFC0-3614C4A62816}"/>
          </ac:picMkLst>
        </pc:picChg>
        <pc:picChg chg="del mod">
          <ac:chgData name="Krista Johnston" userId="7d0d40d4-5f20-49e8-917b-b41f3ed47224" providerId="ADAL" clId="{CFE517FA-EFA2-4B40-9AED-DAA5DF384C47}" dt="2024-03-09T23:21:53.080" v="471" actId="478"/>
          <ac:picMkLst>
            <pc:docMk/>
            <pc:sldMk cId="171195416" sldId="259"/>
            <ac:picMk id="6" creationId="{2D00FCC8-5217-1D60-DDD5-0C88D4BB6535}"/>
          </ac:picMkLst>
        </pc:picChg>
        <pc:picChg chg="add del mod">
          <ac:chgData name="Krista Johnston" userId="7d0d40d4-5f20-49e8-917b-b41f3ed47224" providerId="ADAL" clId="{CFE517FA-EFA2-4B40-9AED-DAA5DF384C47}" dt="2024-03-09T23:22:59.400" v="486" actId="478"/>
          <ac:picMkLst>
            <pc:docMk/>
            <pc:sldMk cId="171195416" sldId="259"/>
            <ac:picMk id="10" creationId="{9B6C19B2-D3FC-683C-34A7-6650D9B83B6F}"/>
          </ac:picMkLst>
        </pc:picChg>
        <pc:picChg chg="add del mod">
          <ac:chgData name="Krista Johnston" userId="7d0d40d4-5f20-49e8-917b-b41f3ed47224" providerId="ADAL" clId="{CFE517FA-EFA2-4B40-9AED-DAA5DF384C47}" dt="2024-03-09T23:24:05.059" v="492" actId="478"/>
          <ac:picMkLst>
            <pc:docMk/>
            <pc:sldMk cId="171195416" sldId="259"/>
            <ac:picMk id="14" creationId="{6089CD80-F8D6-5281-72C9-54DABD4C546B}"/>
          </ac:picMkLst>
        </pc:picChg>
        <pc:cxnChg chg="add del">
          <ac:chgData name="Krista Johnston" userId="7d0d40d4-5f20-49e8-917b-b41f3ed47224" providerId="ADAL" clId="{CFE517FA-EFA2-4B40-9AED-DAA5DF384C47}" dt="2024-03-09T23:22:26.284" v="477" actId="26606"/>
          <ac:cxnSpMkLst>
            <pc:docMk/>
            <pc:sldMk cId="171195416" sldId="259"/>
            <ac:cxnSpMk id="42" creationId="{8EBABBB3-9834-451A-9C3E-59630549FC79}"/>
          </ac:cxnSpMkLst>
        </pc:cxnChg>
        <pc:cxnChg chg="add del">
          <ac:chgData name="Krista Johnston" userId="7d0d40d4-5f20-49e8-917b-b41f3ed47224" providerId="ADAL" clId="{CFE517FA-EFA2-4B40-9AED-DAA5DF384C47}" dt="2024-03-09T23:22:26.280" v="476" actId="26606"/>
          <ac:cxnSpMkLst>
            <pc:docMk/>
            <pc:sldMk cId="171195416" sldId="259"/>
            <ac:cxnSpMk id="49" creationId="{8EBABBB3-9834-451A-9C3E-59630549FC79}"/>
          </ac:cxnSpMkLst>
        </pc:cxnChg>
      </pc:sldChg>
      <pc:sldChg chg="modSp mod">
        <pc:chgData name="Krista Johnston" userId="7d0d40d4-5f20-49e8-917b-b41f3ed47224" providerId="ADAL" clId="{CFE517FA-EFA2-4B40-9AED-DAA5DF384C47}" dt="2024-03-09T22:51:08.251" v="10" actId="20577"/>
        <pc:sldMkLst>
          <pc:docMk/>
          <pc:sldMk cId="3322496941" sldId="260"/>
        </pc:sldMkLst>
        <pc:spChg chg="mod">
          <ac:chgData name="Krista Johnston" userId="7d0d40d4-5f20-49e8-917b-b41f3ed47224" providerId="ADAL" clId="{CFE517FA-EFA2-4B40-9AED-DAA5DF384C47}" dt="2024-03-09T22:51:08.251" v="10" actId="20577"/>
          <ac:spMkLst>
            <pc:docMk/>
            <pc:sldMk cId="3322496941" sldId="260"/>
            <ac:spMk id="10" creationId="{91B9C466-02D6-2721-D129-3226DEBEC52C}"/>
          </ac:spMkLst>
        </pc:spChg>
      </pc:sldChg>
      <pc:sldChg chg="addSp delSp modSp add mod ord modAnim">
        <pc:chgData name="Krista Johnston" userId="7d0d40d4-5f20-49e8-917b-b41f3ed47224" providerId="ADAL" clId="{CFE517FA-EFA2-4B40-9AED-DAA5DF384C47}" dt="2024-03-09T23:19:51.703" v="449" actId="14826"/>
        <pc:sldMkLst>
          <pc:docMk/>
          <pc:sldMk cId="1773315214" sldId="261"/>
        </pc:sldMkLst>
        <pc:spChg chg="mod">
          <ac:chgData name="Krista Johnston" userId="7d0d40d4-5f20-49e8-917b-b41f3ed47224" providerId="ADAL" clId="{CFE517FA-EFA2-4B40-9AED-DAA5DF384C47}" dt="2024-03-09T23:02:39.358" v="400" actId="1076"/>
          <ac:spMkLst>
            <pc:docMk/>
            <pc:sldMk cId="1773315214" sldId="261"/>
            <ac:spMk id="2" creationId="{3A14E5F2-1651-92B7-7522-0A72A185C0DB}"/>
          </ac:spMkLst>
        </pc:spChg>
        <pc:spChg chg="add del mod">
          <ac:chgData name="Krista Johnston" userId="7d0d40d4-5f20-49e8-917b-b41f3ed47224" providerId="ADAL" clId="{CFE517FA-EFA2-4B40-9AED-DAA5DF384C47}" dt="2024-03-09T23:19:51.703" v="449" actId="14826"/>
          <ac:spMkLst>
            <pc:docMk/>
            <pc:sldMk cId="1773315214" sldId="261"/>
            <ac:spMk id="3" creationId="{B14D8064-A24E-75CC-0636-E3E6552C2545}"/>
          </ac:spMkLst>
        </pc:spChg>
        <pc:spChg chg="mod">
          <ac:chgData name="Krista Johnston" userId="7d0d40d4-5f20-49e8-917b-b41f3ed47224" providerId="ADAL" clId="{CFE517FA-EFA2-4B40-9AED-DAA5DF384C47}" dt="2024-03-09T23:02:59.269" v="404" actId="1076"/>
          <ac:spMkLst>
            <pc:docMk/>
            <pc:sldMk cId="1773315214" sldId="261"/>
            <ac:spMk id="11" creationId="{B9272CDB-4889-AFFC-E5C2-8727EA7BFC9C}"/>
          </ac:spMkLst>
        </pc:spChg>
        <pc:picChg chg="mod">
          <ac:chgData name="Krista Johnston" userId="7d0d40d4-5f20-49e8-917b-b41f3ed47224" providerId="ADAL" clId="{CFE517FA-EFA2-4B40-9AED-DAA5DF384C47}" dt="2024-03-09T23:19:51.703" v="449" actId="14826"/>
          <ac:picMkLst>
            <pc:docMk/>
            <pc:sldMk cId="1773315214" sldId="261"/>
            <ac:picMk id="22" creationId="{E650BCE4-F87B-E5AD-B914-91D28E37B5DC}"/>
          </ac:picMkLst>
        </pc:picChg>
      </pc:sldChg>
      <pc:sldChg chg="modSp new mod ord">
        <pc:chgData name="Krista Johnston" userId="7d0d40d4-5f20-49e8-917b-b41f3ed47224" providerId="ADAL" clId="{CFE517FA-EFA2-4B40-9AED-DAA5DF384C47}" dt="2024-03-09T23:39:45.323" v="1212" actId="20578"/>
        <pc:sldMkLst>
          <pc:docMk/>
          <pc:sldMk cId="310894324" sldId="262"/>
        </pc:sldMkLst>
        <pc:spChg chg="mod">
          <ac:chgData name="Krista Johnston" userId="7d0d40d4-5f20-49e8-917b-b41f3ed47224" providerId="ADAL" clId="{CFE517FA-EFA2-4B40-9AED-DAA5DF384C47}" dt="2024-03-09T23:20:51.801" v="464" actId="20577"/>
          <ac:spMkLst>
            <pc:docMk/>
            <pc:sldMk cId="310894324" sldId="262"/>
            <ac:spMk id="2" creationId="{071D0939-9545-50CD-AAFA-3B328A4BE981}"/>
          </ac:spMkLst>
        </pc:spChg>
      </pc:sldChg>
      <pc:sldChg chg="modSp add mod ord">
        <pc:chgData name="Krista Johnston" userId="7d0d40d4-5f20-49e8-917b-b41f3ed47224" providerId="ADAL" clId="{CFE517FA-EFA2-4B40-9AED-DAA5DF384C47}" dt="2024-03-09T23:24:12.966" v="493" actId="20578"/>
        <pc:sldMkLst>
          <pc:docMk/>
          <pc:sldMk cId="153651907" sldId="263"/>
        </pc:sldMkLst>
        <pc:spChg chg="mod">
          <ac:chgData name="Krista Johnston" userId="7d0d40d4-5f20-49e8-917b-b41f3ed47224" providerId="ADAL" clId="{CFE517FA-EFA2-4B40-9AED-DAA5DF384C47}" dt="2024-03-09T23:21:29.570" v="469" actId="20577"/>
          <ac:spMkLst>
            <pc:docMk/>
            <pc:sldMk cId="153651907" sldId="263"/>
            <ac:spMk id="2" creationId="{071D0939-9545-50CD-AAFA-3B328A4BE981}"/>
          </ac:spMkLst>
        </pc:spChg>
      </pc:sldChg>
      <pc:sldChg chg="addSp modSp add mod ord">
        <pc:chgData name="Krista Johnston" userId="7d0d40d4-5f20-49e8-917b-b41f3ed47224" providerId="ADAL" clId="{CFE517FA-EFA2-4B40-9AED-DAA5DF384C47}" dt="2024-03-09T23:34:21.464" v="1100" actId="14826"/>
        <pc:sldMkLst>
          <pc:docMk/>
          <pc:sldMk cId="2904164921" sldId="264"/>
        </pc:sldMkLst>
        <pc:spChg chg="add mod">
          <ac:chgData name="Krista Johnston" userId="7d0d40d4-5f20-49e8-917b-b41f3ed47224" providerId="ADAL" clId="{CFE517FA-EFA2-4B40-9AED-DAA5DF384C47}" dt="2024-03-09T23:34:21.464" v="1100" actId="14826"/>
          <ac:spMkLst>
            <pc:docMk/>
            <pc:sldMk cId="2904164921" sldId="264"/>
            <ac:spMk id="4" creationId="{F92DAAD3-31AD-6D48-5073-010AB2A36776}"/>
          </ac:spMkLst>
        </pc:spChg>
        <pc:spChg chg="mod">
          <ac:chgData name="Krista Johnston" userId="7d0d40d4-5f20-49e8-917b-b41f3ed47224" providerId="ADAL" clId="{CFE517FA-EFA2-4B40-9AED-DAA5DF384C47}" dt="2024-03-09T23:31:56.571" v="1098" actId="1076"/>
          <ac:spMkLst>
            <pc:docMk/>
            <pc:sldMk cId="2904164921" sldId="264"/>
            <ac:spMk id="10" creationId="{91B9C466-02D6-2721-D129-3226DEBEC52C}"/>
          </ac:spMkLst>
        </pc:spChg>
        <pc:picChg chg="mod">
          <ac:chgData name="Krista Johnston" userId="7d0d40d4-5f20-49e8-917b-b41f3ed47224" providerId="ADAL" clId="{CFE517FA-EFA2-4B40-9AED-DAA5DF384C47}" dt="2024-03-09T23:34:21.464" v="1100" actId="14826"/>
          <ac:picMkLst>
            <pc:docMk/>
            <pc:sldMk cId="2904164921" sldId="264"/>
            <ac:picMk id="2" creationId="{E784925B-62BD-6A45-0361-080E017A5B6C}"/>
          </ac:picMkLst>
        </pc:picChg>
      </pc:sldChg>
      <pc:sldChg chg="addSp delSp modSp new mod">
        <pc:chgData name="Krista Johnston" userId="7d0d40d4-5f20-49e8-917b-b41f3ed47224" providerId="ADAL" clId="{CFE517FA-EFA2-4B40-9AED-DAA5DF384C47}" dt="2024-03-09T23:38:15.046" v="1211" actId="20577"/>
        <pc:sldMkLst>
          <pc:docMk/>
          <pc:sldMk cId="1793034547" sldId="265"/>
        </pc:sldMkLst>
        <pc:spChg chg="mod">
          <ac:chgData name="Krista Johnston" userId="7d0d40d4-5f20-49e8-917b-b41f3ed47224" providerId="ADAL" clId="{CFE517FA-EFA2-4B40-9AED-DAA5DF384C47}" dt="2024-03-09T23:35:04.334" v="1115" actId="20577"/>
          <ac:spMkLst>
            <pc:docMk/>
            <pc:sldMk cId="1793034547" sldId="265"/>
            <ac:spMk id="2" creationId="{C175D222-E021-654D-D6D0-656615C3CF21}"/>
          </ac:spMkLst>
        </pc:spChg>
        <pc:spChg chg="del">
          <ac:chgData name="Krista Johnston" userId="7d0d40d4-5f20-49e8-917b-b41f3ed47224" providerId="ADAL" clId="{CFE517FA-EFA2-4B40-9AED-DAA5DF384C47}" dt="2024-03-09T23:35:32.528" v="1116" actId="931"/>
          <ac:spMkLst>
            <pc:docMk/>
            <pc:sldMk cId="1793034547" sldId="265"/>
            <ac:spMk id="3" creationId="{E7FD26AE-0F7D-C3A1-88ED-0A5B20FCE990}"/>
          </ac:spMkLst>
        </pc:spChg>
        <pc:spChg chg="del">
          <ac:chgData name="Krista Johnston" userId="7d0d40d4-5f20-49e8-917b-b41f3ed47224" providerId="ADAL" clId="{CFE517FA-EFA2-4B40-9AED-DAA5DF384C47}" dt="2024-03-09T23:36:19.529" v="1119" actId="931"/>
          <ac:spMkLst>
            <pc:docMk/>
            <pc:sldMk cId="1793034547" sldId="265"/>
            <ac:spMk id="4" creationId="{FB99C69B-B417-8D06-B15A-538C1C6DD259}"/>
          </ac:spMkLst>
        </pc:spChg>
        <pc:spChg chg="add mod">
          <ac:chgData name="Krista Johnston" userId="7d0d40d4-5f20-49e8-917b-b41f3ed47224" providerId="ADAL" clId="{CFE517FA-EFA2-4B40-9AED-DAA5DF384C47}" dt="2024-03-09T23:38:03.095" v="1196" actId="1076"/>
          <ac:spMkLst>
            <pc:docMk/>
            <pc:sldMk cId="1793034547" sldId="265"/>
            <ac:spMk id="9" creationId="{F54D86E7-BA20-3FFF-5B61-1A1C31B5D932}"/>
          </ac:spMkLst>
        </pc:spChg>
        <pc:spChg chg="add mod">
          <ac:chgData name="Krista Johnston" userId="7d0d40d4-5f20-49e8-917b-b41f3ed47224" providerId="ADAL" clId="{CFE517FA-EFA2-4B40-9AED-DAA5DF384C47}" dt="2024-03-09T23:38:15.046" v="1211" actId="20577"/>
          <ac:spMkLst>
            <pc:docMk/>
            <pc:sldMk cId="1793034547" sldId="265"/>
            <ac:spMk id="10" creationId="{8A0969F8-359B-5325-A0C5-6B5AE2931747}"/>
          </ac:spMkLst>
        </pc:spChg>
        <pc:picChg chg="add mod">
          <ac:chgData name="Krista Johnston" userId="7d0d40d4-5f20-49e8-917b-b41f3ed47224" providerId="ADAL" clId="{CFE517FA-EFA2-4B40-9AED-DAA5DF384C47}" dt="2024-03-09T23:36:36.599" v="1125" actId="1076"/>
          <ac:picMkLst>
            <pc:docMk/>
            <pc:sldMk cId="1793034547" sldId="265"/>
            <ac:picMk id="6" creationId="{203F4444-1396-D5BC-7F3B-0FD3C1B2494A}"/>
          </ac:picMkLst>
        </pc:picChg>
        <pc:picChg chg="add mod">
          <ac:chgData name="Krista Johnston" userId="7d0d40d4-5f20-49e8-917b-b41f3ed47224" providerId="ADAL" clId="{CFE517FA-EFA2-4B40-9AED-DAA5DF384C47}" dt="2024-03-09T23:37:11.900" v="1132" actId="1036"/>
          <ac:picMkLst>
            <pc:docMk/>
            <pc:sldMk cId="1793034547" sldId="265"/>
            <ac:picMk id="8" creationId="{A0B25452-A174-AC47-F3C7-249086DC7DB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FCBBA-905A-4FD1-BFBA-F3EE6DA2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81098"/>
            <a:ext cx="8986580" cy="283240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D287E-F1C8-463F-8429-D1B5B158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63522"/>
            <a:ext cx="8986580" cy="65031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F44ED-7973-4A99-B2CA-A8962BCE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F96F2-D6BE-49AC-A605-5AE87C3F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FC50-B13C-4B63-AE64-F71A6EDE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75A547-BCD1-42BE-966E-53CA0AB93165}"/>
              </a:ext>
            </a:extLst>
          </p:cNvPr>
          <p:cNvCxnSpPr>
            <a:cxnSpLocks/>
          </p:cNvCxnSpPr>
          <p:nvPr/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64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3BF2-BCE9-47D7-B1C0-1F0E4936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722E9-C3E4-48AF-996A-495AE659F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9E516-382B-4845-93BF-20C16EE0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96E16-F168-442A-843C-5D490D54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61BEA-A969-437A-BD8B-CB1B709A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28449-3E11-45FF-BF3A-651867603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72500" y="870625"/>
            <a:ext cx="2476499" cy="50292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0EAB0-2DFA-4CBA-86B1-1826EF52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43000" y="870625"/>
            <a:ext cx="7324928" cy="50292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22F89-E1F5-45D7-945A-8A2886C4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7E82-5FB8-4289-AD0C-0BA788E1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A4046-1A2C-41F5-A177-1C3919C2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0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D6F3-88F1-4195-8395-57AA096B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D06C-EB08-40B3-AFB3-A62F4411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3962F-B413-4C4C-A490-724DDB9E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71813-4E87-4C04-835D-76246010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2BA3-033C-491E-A045-F0052AC1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19AD-2EDD-4B4F-9F9E-46A44418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09738"/>
            <a:ext cx="852095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E5927-21D5-4EBA-A112-CAD1BD38B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589466"/>
            <a:ext cx="8520952" cy="8132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F0D16-9D87-4D76-A5A5-534E24B7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F387-5AAC-45D0-ABCE-B1CF4BC7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AF6FE-0006-4F40-A7FB-E0FDBADF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4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AADE-587E-4574-B21B-7ABDE5A2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F9DA5-4DFB-4211-A58A-FFD842C27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339501"/>
            <a:ext cx="4798979" cy="3550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99F26-66AF-4614-91CE-C93A24BA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0020" y="2339501"/>
            <a:ext cx="4798980" cy="35505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F678E-59B5-4DF9-ABCB-506B9CB7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50A53-317B-444A-9BA2-F69CDBF5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269A1-B0FB-4C8F-B6AA-0718C92D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5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BBBF-42B2-4A5D-B145-46983A53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33272"/>
            <a:ext cx="9905999" cy="846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4BE44-5271-4B5D-B649-35E3AF20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2067127"/>
            <a:ext cx="4798980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7891E-0C0A-4688-97DD-C0715E322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1" y="2864795"/>
            <a:ext cx="4798978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EAF30-3412-49B0-93D1-596CC269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18" y="2067127"/>
            <a:ext cx="4798981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7B9B7-F41C-4314-9F0C-BB84547FB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019" y="2864795"/>
            <a:ext cx="4798982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1587F-6AFC-4906-86EB-6B0A86EE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4BE2C5-583B-49BC-9864-B01EEF79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9B236-45F5-4CC6-8D53-A6903A1C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22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6B206-0678-4577-B79F-760526A5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22615"/>
            <a:ext cx="8175171" cy="42127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5FCB8-AFD3-4801-BBD6-9548F4CF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DACF8-CBC0-416B-B28E-EE18C423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C7421-FF49-4CE9-87D0-2B4FFE0E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4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9CBFE-15AA-4447-9F9C-D8B0BEB2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48227-EC1E-4063-9682-891A2DB1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C6A63-C3F4-4563-A542-9A41AC94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1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00C1-FE18-461C-801C-8626C775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0"/>
            <a:ext cx="3932237" cy="19649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4CFF3-3406-49E3-9D5A-1BE90FFA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451" y="987425"/>
            <a:ext cx="542154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D14FF-9082-4BBA-BC7A-F4C5B7859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62464"/>
            <a:ext cx="3932237" cy="2206523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A2726-EB8E-4DF7-9A1B-F03BD8C7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929BE-611C-4FE6-B0A5-E0FF9DF9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0B32-1D0E-4BCD-8850-59EA235F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9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1460E-1069-4FCA-B04E-28F77C861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3614" y="987425"/>
            <a:ext cx="55353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38C1E-867B-4FE9-8783-9B1246AEB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57601"/>
            <a:ext cx="3932236" cy="2211388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21568-4870-46F2-9F7E-F4107020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3CC65-0E73-45A1-9D4F-3F4559B3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C58CD-9BC3-431E-A7B4-D596A7F0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8F756-D171-474C-8B1A-C818032F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1"/>
            <a:ext cx="3932236" cy="195942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739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C2F78B-DEE8-4195-A196-DFC51BDADFF9}"/>
              </a:ext>
            </a:extLst>
          </p:cNvPr>
          <p:cNvSpPr/>
          <p:nvPr/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D79D08-4BE8-4799-BE09-5078DFEE2256}"/>
              </a:ext>
            </a:extLst>
          </p:cNvPr>
          <p:cNvSpPr/>
          <p:nvPr/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5D65A1-16CB-407F-993F-2A6D59BCC0C8}"/>
              </a:ext>
            </a:extLst>
          </p:cNvPr>
          <p:cNvCxnSpPr>
            <a:cxnSpLocks/>
          </p:cNvCxnSpPr>
          <p:nvPr/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018A2-815D-41B0-A189-FDF7A5E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FAE63-1276-4C7C-BFF5-F5DF1CDB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80268-2D73-487C-843B-51648AE1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3/11/24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61E6D-D51F-4BD7-B59D-19AF1791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01B1-1C93-41C2-AEE1-815DEA51B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8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29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mynextcurve/decoding-retention-strategies-for-2020-24686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imageslive.co.uk/free_stock_image/notebook-pen-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0E2219A-04FA-42C2-92B5-2540C9749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0E897CB-98BF-469B-8A73-7BD2916E2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17267" cy="6858000"/>
          </a:xfrm>
          <a:custGeom>
            <a:avLst/>
            <a:gdLst>
              <a:gd name="connsiteX0" fmla="*/ 0 w 11317267"/>
              <a:gd name="connsiteY0" fmla="*/ 0 h 6858000"/>
              <a:gd name="connsiteX1" fmla="*/ 11317267 w 11317267"/>
              <a:gd name="connsiteY1" fmla="*/ 0 h 6858000"/>
              <a:gd name="connsiteX2" fmla="*/ 5306679 w 11317267"/>
              <a:gd name="connsiteY2" fmla="*/ 6857996 h 6858000"/>
              <a:gd name="connsiteX3" fmla="*/ 5306677 w 11317267"/>
              <a:gd name="connsiteY3" fmla="*/ 6857998 h 6858000"/>
              <a:gd name="connsiteX4" fmla="*/ 5306675 w 11317267"/>
              <a:gd name="connsiteY4" fmla="*/ 6858000 h 6858000"/>
              <a:gd name="connsiteX5" fmla="*/ 0 w 11317267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7267" h="6858000">
                <a:moveTo>
                  <a:pt x="0" y="0"/>
                </a:moveTo>
                <a:lnTo>
                  <a:pt x="11317267" y="0"/>
                </a:lnTo>
                <a:lnTo>
                  <a:pt x="5306679" y="6857996"/>
                </a:lnTo>
                <a:cubicBezTo>
                  <a:pt x="5306679" y="6857997"/>
                  <a:pt x="5306677" y="6857997"/>
                  <a:pt x="5306677" y="6857998"/>
                </a:cubicBezTo>
                <a:lnTo>
                  <a:pt x="53066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58CFA6B-BF53-4CCE-AA08-59DFD207B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2E7E7F-DC4A-302E-B4AF-3F96E951E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894" y="2253137"/>
            <a:ext cx="6172200" cy="225707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Recruiting and retaining top </a:t>
            </a:r>
            <a:r>
              <a:rPr lang="en-US" sz="4000" dirty="0" err="1"/>
              <a:t>talEnt</a:t>
            </a:r>
            <a:endParaRPr lang="en-US" sz="24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10A45DA-4E66-4841-B892-192B2BAA8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8357" y="5151666"/>
            <a:ext cx="40030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85977A5-C76D-6445-4DC4-0B3E6BD95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886" y="4510216"/>
            <a:ext cx="3316082" cy="96166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0F0A3F9-36AB-2C44-6019-3FE5573A8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281" y="5249220"/>
            <a:ext cx="1542647" cy="154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680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D0939-9545-50CD-AAFA-3B328A4BE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53651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91C2F78B-DEE8-4195-A196-DFC51BDAD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A1D79D08-4BE8-4799-BE09-5078DFEE2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95D65A1-16CB-407F-993F-2A6D59BCC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20CC10FC-6518-423B-A972-3E4F7A4A8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95D2D844-708E-4EAC-BF72-D7CE20B99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8972" y="0"/>
            <a:ext cx="9103027" cy="6858000"/>
          </a:xfrm>
          <a:custGeom>
            <a:avLst/>
            <a:gdLst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8540819 w 9403920"/>
              <a:gd name="connsiteY2" fmla="*/ 1 h 6858000"/>
              <a:gd name="connsiteX3" fmla="*/ 8968550 w 9403920"/>
              <a:gd name="connsiteY3" fmla="*/ 1 h 6858000"/>
              <a:gd name="connsiteX4" fmla="*/ 9403920 w 9403920"/>
              <a:gd name="connsiteY4" fmla="*/ 1 h 6858000"/>
              <a:gd name="connsiteX5" fmla="*/ 9403920 w 9403920"/>
              <a:gd name="connsiteY5" fmla="*/ 6858000 h 6858000"/>
              <a:gd name="connsiteX6" fmla="*/ 6787053 w 9403920"/>
              <a:gd name="connsiteY6" fmla="*/ 6858000 h 6858000"/>
              <a:gd name="connsiteX7" fmla="*/ 6787053 w 9403920"/>
              <a:gd name="connsiteY7" fmla="*/ 6857999 h 6858000"/>
              <a:gd name="connsiteX8" fmla="*/ 2530229 w 9403920"/>
              <a:gd name="connsiteY8" fmla="*/ 6857999 h 6858000"/>
              <a:gd name="connsiteX9" fmla="*/ 2530228 w 9403920"/>
              <a:gd name="connsiteY9" fmla="*/ 6858000 h 6858000"/>
              <a:gd name="connsiteX10" fmla="*/ 300893 w 9403920"/>
              <a:gd name="connsiteY10" fmla="*/ 6858000 h 6858000"/>
              <a:gd name="connsiteX11" fmla="*/ 300894 w 9403920"/>
              <a:gd name="connsiteY11" fmla="*/ 6857999 h 6858000"/>
              <a:gd name="connsiteX12" fmla="*/ 0 w 9403920"/>
              <a:gd name="connsiteY12" fmla="*/ 6857999 h 6858000"/>
              <a:gd name="connsiteX13" fmla="*/ 300896 w 9403920"/>
              <a:gd name="connsiteY13" fmla="*/ 6857997 h 6858000"/>
              <a:gd name="connsiteX14" fmla="*/ 4740458 w 9403920"/>
              <a:gd name="connsiteY14" fmla="*/ 1792521 h 6858000"/>
              <a:gd name="connsiteX15" fmla="*/ 6304967 w 9403920"/>
              <a:gd name="connsiteY15" fmla="*/ 1 h 6858000"/>
              <a:gd name="connsiteX16" fmla="*/ 6311485 w 9403920"/>
              <a:gd name="connsiteY16" fmla="*/ 1 h 6858000"/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8968550 w 9403920"/>
              <a:gd name="connsiteY2" fmla="*/ 1 h 6858000"/>
              <a:gd name="connsiteX3" fmla="*/ 9403920 w 9403920"/>
              <a:gd name="connsiteY3" fmla="*/ 1 h 6858000"/>
              <a:gd name="connsiteX4" fmla="*/ 9403920 w 9403920"/>
              <a:gd name="connsiteY4" fmla="*/ 6858000 h 6858000"/>
              <a:gd name="connsiteX5" fmla="*/ 6787053 w 9403920"/>
              <a:gd name="connsiteY5" fmla="*/ 6858000 h 6858000"/>
              <a:gd name="connsiteX6" fmla="*/ 6787053 w 9403920"/>
              <a:gd name="connsiteY6" fmla="*/ 6857999 h 6858000"/>
              <a:gd name="connsiteX7" fmla="*/ 2530229 w 9403920"/>
              <a:gd name="connsiteY7" fmla="*/ 6857999 h 6858000"/>
              <a:gd name="connsiteX8" fmla="*/ 2530228 w 9403920"/>
              <a:gd name="connsiteY8" fmla="*/ 6858000 h 6858000"/>
              <a:gd name="connsiteX9" fmla="*/ 300893 w 9403920"/>
              <a:gd name="connsiteY9" fmla="*/ 6858000 h 6858000"/>
              <a:gd name="connsiteX10" fmla="*/ 300894 w 9403920"/>
              <a:gd name="connsiteY10" fmla="*/ 6857999 h 6858000"/>
              <a:gd name="connsiteX11" fmla="*/ 0 w 9403920"/>
              <a:gd name="connsiteY11" fmla="*/ 6857999 h 6858000"/>
              <a:gd name="connsiteX12" fmla="*/ 300896 w 9403920"/>
              <a:gd name="connsiteY12" fmla="*/ 6857997 h 6858000"/>
              <a:gd name="connsiteX13" fmla="*/ 4740458 w 9403920"/>
              <a:gd name="connsiteY13" fmla="*/ 1792521 h 6858000"/>
              <a:gd name="connsiteX14" fmla="*/ 6304967 w 9403920"/>
              <a:gd name="connsiteY14" fmla="*/ 1 h 6858000"/>
              <a:gd name="connsiteX15" fmla="*/ 6311485 w 9403920"/>
              <a:gd name="connsiteY15" fmla="*/ 1 h 6858000"/>
              <a:gd name="connsiteX16" fmla="*/ 6311486 w 9403920"/>
              <a:gd name="connsiteY16" fmla="*/ 0 h 6858000"/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9403920 w 9403920"/>
              <a:gd name="connsiteY2" fmla="*/ 1 h 6858000"/>
              <a:gd name="connsiteX3" fmla="*/ 9403920 w 9403920"/>
              <a:gd name="connsiteY3" fmla="*/ 6858000 h 6858000"/>
              <a:gd name="connsiteX4" fmla="*/ 6787053 w 9403920"/>
              <a:gd name="connsiteY4" fmla="*/ 6858000 h 6858000"/>
              <a:gd name="connsiteX5" fmla="*/ 6787053 w 9403920"/>
              <a:gd name="connsiteY5" fmla="*/ 6857999 h 6858000"/>
              <a:gd name="connsiteX6" fmla="*/ 2530229 w 9403920"/>
              <a:gd name="connsiteY6" fmla="*/ 6857999 h 6858000"/>
              <a:gd name="connsiteX7" fmla="*/ 2530228 w 9403920"/>
              <a:gd name="connsiteY7" fmla="*/ 6858000 h 6858000"/>
              <a:gd name="connsiteX8" fmla="*/ 300893 w 9403920"/>
              <a:gd name="connsiteY8" fmla="*/ 6858000 h 6858000"/>
              <a:gd name="connsiteX9" fmla="*/ 300894 w 9403920"/>
              <a:gd name="connsiteY9" fmla="*/ 6857999 h 6858000"/>
              <a:gd name="connsiteX10" fmla="*/ 0 w 9403920"/>
              <a:gd name="connsiteY10" fmla="*/ 6857999 h 6858000"/>
              <a:gd name="connsiteX11" fmla="*/ 300896 w 9403920"/>
              <a:gd name="connsiteY11" fmla="*/ 6857997 h 6858000"/>
              <a:gd name="connsiteX12" fmla="*/ 4740458 w 9403920"/>
              <a:gd name="connsiteY12" fmla="*/ 1792521 h 6858000"/>
              <a:gd name="connsiteX13" fmla="*/ 6304967 w 9403920"/>
              <a:gd name="connsiteY13" fmla="*/ 1 h 6858000"/>
              <a:gd name="connsiteX14" fmla="*/ 6311485 w 9403920"/>
              <a:gd name="connsiteY14" fmla="*/ 1 h 6858000"/>
              <a:gd name="connsiteX15" fmla="*/ 6311486 w 9403920"/>
              <a:gd name="connsiteY15" fmla="*/ 0 h 6858000"/>
              <a:gd name="connsiteX0" fmla="*/ 6311486 w 9403920"/>
              <a:gd name="connsiteY0" fmla="*/ 0 h 6858000"/>
              <a:gd name="connsiteX1" fmla="*/ 9403920 w 9403920"/>
              <a:gd name="connsiteY1" fmla="*/ 1 h 6858000"/>
              <a:gd name="connsiteX2" fmla="*/ 9403920 w 9403920"/>
              <a:gd name="connsiteY2" fmla="*/ 6858000 h 6858000"/>
              <a:gd name="connsiteX3" fmla="*/ 6787053 w 9403920"/>
              <a:gd name="connsiteY3" fmla="*/ 6858000 h 6858000"/>
              <a:gd name="connsiteX4" fmla="*/ 6787053 w 9403920"/>
              <a:gd name="connsiteY4" fmla="*/ 6857999 h 6858000"/>
              <a:gd name="connsiteX5" fmla="*/ 2530229 w 9403920"/>
              <a:gd name="connsiteY5" fmla="*/ 6857999 h 6858000"/>
              <a:gd name="connsiteX6" fmla="*/ 2530228 w 9403920"/>
              <a:gd name="connsiteY6" fmla="*/ 6858000 h 6858000"/>
              <a:gd name="connsiteX7" fmla="*/ 300893 w 9403920"/>
              <a:gd name="connsiteY7" fmla="*/ 6858000 h 6858000"/>
              <a:gd name="connsiteX8" fmla="*/ 300894 w 9403920"/>
              <a:gd name="connsiteY8" fmla="*/ 6857999 h 6858000"/>
              <a:gd name="connsiteX9" fmla="*/ 0 w 9403920"/>
              <a:gd name="connsiteY9" fmla="*/ 6857999 h 6858000"/>
              <a:gd name="connsiteX10" fmla="*/ 300896 w 9403920"/>
              <a:gd name="connsiteY10" fmla="*/ 6857997 h 6858000"/>
              <a:gd name="connsiteX11" fmla="*/ 4740458 w 9403920"/>
              <a:gd name="connsiteY11" fmla="*/ 1792521 h 6858000"/>
              <a:gd name="connsiteX12" fmla="*/ 6304967 w 9403920"/>
              <a:gd name="connsiteY12" fmla="*/ 1 h 6858000"/>
              <a:gd name="connsiteX13" fmla="*/ 6311485 w 9403920"/>
              <a:gd name="connsiteY13" fmla="*/ 1 h 6858000"/>
              <a:gd name="connsiteX14" fmla="*/ 6311486 w 9403920"/>
              <a:gd name="connsiteY14" fmla="*/ 0 h 6858000"/>
              <a:gd name="connsiteX0" fmla="*/ 6311486 w 9403920"/>
              <a:gd name="connsiteY0" fmla="*/ 0 h 6858000"/>
              <a:gd name="connsiteX1" fmla="*/ 9403920 w 9403920"/>
              <a:gd name="connsiteY1" fmla="*/ 1 h 6858000"/>
              <a:gd name="connsiteX2" fmla="*/ 9403920 w 9403920"/>
              <a:gd name="connsiteY2" fmla="*/ 6858000 h 6858000"/>
              <a:gd name="connsiteX3" fmla="*/ 6787053 w 9403920"/>
              <a:gd name="connsiteY3" fmla="*/ 6858000 h 6858000"/>
              <a:gd name="connsiteX4" fmla="*/ 6787053 w 9403920"/>
              <a:gd name="connsiteY4" fmla="*/ 6857999 h 6858000"/>
              <a:gd name="connsiteX5" fmla="*/ 2530229 w 9403920"/>
              <a:gd name="connsiteY5" fmla="*/ 6857999 h 6858000"/>
              <a:gd name="connsiteX6" fmla="*/ 2530228 w 9403920"/>
              <a:gd name="connsiteY6" fmla="*/ 6858000 h 6858000"/>
              <a:gd name="connsiteX7" fmla="*/ 300893 w 9403920"/>
              <a:gd name="connsiteY7" fmla="*/ 6858000 h 6858000"/>
              <a:gd name="connsiteX8" fmla="*/ 300894 w 9403920"/>
              <a:gd name="connsiteY8" fmla="*/ 6857999 h 6858000"/>
              <a:gd name="connsiteX9" fmla="*/ 0 w 9403920"/>
              <a:gd name="connsiteY9" fmla="*/ 6857999 h 6858000"/>
              <a:gd name="connsiteX10" fmla="*/ 300896 w 9403920"/>
              <a:gd name="connsiteY10" fmla="*/ 6857997 h 6858000"/>
              <a:gd name="connsiteX11" fmla="*/ 6304967 w 9403920"/>
              <a:gd name="connsiteY11" fmla="*/ 1 h 6858000"/>
              <a:gd name="connsiteX12" fmla="*/ 6311485 w 9403920"/>
              <a:gd name="connsiteY12" fmla="*/ 1 h 6858000"/>
              <a:gd name="connsiteX13" fmla="*/ 6311486 w 9403920"/>
              <a:gd name="connsiteY13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6486160 w 9103027"/>
              <a:gd name="connsiteY3" fmla="*/ 6858000 h 6858000"/>
              <a:gd name="connsiteX4" fmla="*/ 6486160 w 9103027"/>
              <a:gd name="connsiteY4" fmla="*/ 6857999 h 6858000"/>
              <a:gd name="connsiteX5" fmla="*/ 2229336 w 9103027"/>
              <a:gd name="connsiteY5" fmla="*/ 6857999 h 6858000"/>
              <a:gd name="connsiteX6" fmla="*/ 2229335 w 9103027"/>
              <a:gd name="connsiteY6" fmla="*/ 6858000 h 6858000"/>
              <a:gd name="connsiteX7" fmla="*/ 0 w 9103027"/>
              <a:gd name="connsiteY7" fmla="*/ 6858000 h 6858000"/>
              <a:gd name="connsiteX8" fmla="*/ 1 w 9103027"/>
              <a:gd name="connsiteY8" fmla="*/ 6857999 h 6858000"/>
              <a:gd name="connsiteX9" fmla="*/ 3 w 9103027"/>
              <a:gd name="connsiteY9" fmla="*/ 6857997 h 6858000"/>
              <a:gd name="connsiteX10" fmla="*/ 6004074 w 9103027"/>
              <a:gd name="connsiteY10" fmla="*/ 1 h 6858000"/>
              <a:gd name="connsiteX11" fmla="*/ 6010592 w 9103027"/>
              <a:gd name="connsiteY11" fmla="*/ 1 h 6858000"/>
              <a:gd name="connsiteX12" fmla="*/ 6010593 w 9103027"/>
              <a:gd name="connsiteY12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6486160 w 9103027"/>
              <a:gd name="connsiteY3" fmla="*/ 6858000 h 6858000"/>
              <a:gd name="connsiteX4" fmla="*/ 6486160 w 9103027"/>
              <a:gd name="connsiteY4" fmla="*/ 6857999 h 6858000"/>
              <a:gd name="connsiteX5" fmla="*/ 2229336 w 9103027"/>
              <a:gd name="connsiteY5" fmla="*/ 6857999 h 6858000"/>
              <a:gd name="connsiteX6" fmla="*/ 0 w 9103027"/>
              <a:gd name="connsiteY6" fmla="*/ 6858000 h 6858000"/>
              <a:gd name="connsiteX7" fmla="*/ 1 w 9103027"/>
              <a:gd name="connsiteY7" fmla="*/ 6857999 h 6858000"/>
              <a:gd name="connsiteX8" fmla="*/ 3 w 9103027"/>
              <a:gd name="connsiteY8" fmla="*/ 6857997 h 6858000"/>
              <a:gd name="connsiteX9" fmla="*/ 6004074 w 9103027"/>
              <a:gd name="connsiteY9" fmla="*/ 1 h 6858000"/>
              <a:gd name="connsiteX10" fmla="*/ 6010592 w 9103027"/>
              <a:gd name="connsiteY10" fmla="*/ 1 h 6858000"/>
              <a:gd name="connsiteX11" fmla="*/ 6010593 w 9103027"/>
              <a:gd name="connsiteY11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6486160 w 9103027"/>
              <a:gd name="connsiteY3" fmla="*/ 6858000 h 6858000"/>
              <a:gd name="connsiteX4" fmla="*/ 2229336 w 9103027"/>
              <a:gd name="connsiteY4" fmla="*/ 6857999 h 6858000"/>
              <a:gd name="connsiteX5" fmla="*/ 0 w 9103027"/>
              <a:gd name="connsiteY5" fmla="*/ 6858000 h 6858000"/>
              <a:gd name="connsiteX6" fmla="*/ 1 w 9103027"/>
              <a:gd name="connsiteY6" fmla="*/ 6857999 h 6858000"/>
              <a:gd name="connsiteX7" fmla="*/ 3 w 9103027"/>
              <a:gd name="connsiteY7" fmla="*/ 6857997 h 6858000"/>
              <a:gd name="connsiteX8" fmla="*/ 6004074 w 9103027"/>
              <a:gd name="connsiteY8" fmla="*/ 1 h 6858000"/>
              <a:gd name="connsiteX9" fmla="*/ 6010592 w 9103027"/>
              <a:gd name="connsiteY9" fmla="*/ 1 h 6858000"/>
              <a:gd name="connsiteX10" fmla="*/ 6010593 w 9103027"/>
              <a:gd name="connsiteY10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2229336 w 9103027"/>
              <a:gd name="connsiteY3" fmla="*/ 6857999 h 6858000"/>
              <a:gd name="connsiteX4" fmla="*/ 0 w 9103027"/>
              <a:gd name="connsiteY4" fmla="*/ 6858000 h 6858000"/>
              <a:gd name="connsiteX5" fmla="*/ 1 w 9103027"/>
              <a:gd name="connsiteY5" fmla="*/ 6857999 h 6858000"/>
              <a:gd name="connsiteX6" fmla="*/ 3 w 9103027"/>
              <a:gd name="connsiteY6" fmla="*/ 6857997 h 6858000"/>
              <a:gd name="connsiteX7" fmla="*/ 6004074 w 9103027"/>
              <a:gd name="connsiteY7" fmla="*/ 1 h 6858000"/>
              <a:gd name="connsiteX8" fmla="*/ 6010592 w 9103027"/>
              <a:gd name="connsiteY8" fmla="*/ 1 h 6858000"/>
              <a:gd name="connsiteX9" fmla="*/ 6010593 w 9103027"/>
              <a:gd name="connsiteY9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0 w 9103027"/>
              <a:gd name="connsiteY3" fmla="*/ 6858000 h 6858000"/>
              <a:gd name="connsiteX4" fmla="*/ 1 w 9103027"/>
              <a:gd name="connsiteY4" fmla="*/ 6857999 h 6858000"/>
              <a:gd name="connsiteX5" fmla="*/ 3 w 9103027"/>
              <a:gd name="connsiteY5" fmla="*/ 6857997 h 6858000"/>
              <a:gd name="connsiteX6" fmla="*/ 6004074 w 9103027"/>
              <a:gd name="connsiteY6" fmla="*/ 1 h 6858000"/>
              <a:gd name="connsiteX7" fmla="*/ 6010592 w 9103027"/>
              <a:gd name="connsiteY7" fmla="*/ 1 h 6858000"/>
              <a:gd name="connsiteX8" fmla="*/ 6010593 w 9103027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03027" h="6858000">
                <a:moveTo>
                  <a:pt x="6010593" y="0"/>
                </a:moveTo>
                <a:lnTo>
                  <a:pt x="9103027" y="1"/>
                </a:lnTo>
                <a:lnTo>
                  <a:pt x="9103027" y="6858000"/>
                </a:lnTo>
                <a:lnTo>
                  <a:pt x="0" y="6858000"/>
                </a:lnTo>
                <a:lnTo>
                  <a:pt x="1" y="6857999"/>
                </a:lnTo>
                <a:lnTo>
                  <a:pt x="3" y="6857997"/>
                </a:lnTo>
                <a:lnTo>
                  <a:pt x="6004074" y="1"/>
                </a:lnTo>
                <a:lnTo>
                  <a:pt x="6010592" y="1"/>
                </a:lnTo>
                <a:lnTo>
                  <a:pt x="6010593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Picture 1" descr="Push pins laying down with one standing up">
            <a:extLst>
              <a:ext uri="{FF2B5EF4-FFF2-40B4-BE49-F238E27FC236}">
                <a16:creationId xmlns:a16="http://schemas.microsoft.com/office/drawing/2014/main" id="{E784925B-62BD-6A45-0361-080E017A5B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175" r="10175"/>
          <a:stretch/>
        </p:blipFill>
        <p:spPr>
          <a:xfrm>
            <a:off x="20" y="10"/>
            <a:ext cx="9102514" cy="6857990"/>
          </a:xfrm>
          <a:custGeom>
            <a:avLst/>
            <a:gdLst/>
            <a:ahLst/>
            <a:cxnLst/>
            <a:rect l="l" t="t" r="r" b="b"/>
            <a:pathLst>
              <a:path w="9102534" h="6858000">
                <a:moveTo>
                  <a:pt x="0" y="0"/>
                </a:moveTo>
                <a:lnTo>
                  <a:pt x="9102534" y="0"/>
                </a:lnTo>
                <a:lnTo>
                  <a:pt x="9102532" y="2"/>
                </a:lnTo>
                <a:cubicBezTo>
                  <a:pt x="9102532" y="3"/>
                  <a:pt x="9102531" y="3"/>
                  <a:pt x="9102531" y="4"/>
                </a:cubicBezTo>
                <a:lnTo>
                  <a:pt x="309194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BFB227E1-F100-4CF9-9797-1E2001BBE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885325" cy="6858000"/>
          </a:xfrm>
          <a:custGeom>
            <a:avLst/>
            <a:gdLst>
              <a:gd name="connsiteX0" fmla="*/ 4456883 w 6885325"/>
              <a:gd name="connsiteY0" fmla="*/ 6858000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4456884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5 w 6885325"/>
              <a:gd name="connsiteY6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5 w 6885325"/>
              <a:gd name="connsiteY5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325" h="6858000">
                <a:moveTo>
                  <a:pt x="6885325" y="6857999"/>
                </a:moveTo>
                <a:lnTo>
                  <a:pt x="0" y="6858000"/>
                </a:lnTo>
                <a:lnTo>
                  <a:pt x="6010592" y="0"/>
                </a:lnTo>
                <a:lnTo>
                  <a:pt x="6885325" y="0"/>
                </a:lnTo>
                <a:lnTo>
                  <a:pt x="6885325" y="6857999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23629-1851-B9FC-D7CC-A17DA7A5348C}"/>
              </a:ext>
            </a:extLst>
          </p:cNvPr>
          <p:cNvSpPr txBox="1"/>
          <p:nvPr/>
        </p:nvSpPr>
        <p:spPr>
          <a:xfrm>
            <a:off x="6885325" y="2317806"/>
            <a:ext cx="4897122" cy="36379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110000"/>
              </a:lnSpc>
              <a:spcAft>
                <a:spcPts val="600"/>
              </a:spcAft>
            </a:pPr>
            <a:endParaRPr lang="en-US" sz="2000" dirty="0"/>
          </a:p>
          <a:p>
            <a:pPr algn="r">
              <a:lnSpc>
                <a:spcPct val="110000"/>
              </a:lnSpc>
              <a:spcAft>
                <a:spcPts val="600"/>
              </a:spcAft>
            </a:pPr>
            <a:endParaRPr lang="en-US" sz="2000" dirty="0"/>
          </a:p>
          <a:p>
            <a:pPr algn="r">
              <a:lnSpc>
                <a:spcPct val="110000"/>
              </a:lnSpc>
              <a:spcAft>
                <a:spcPts val="600"/>
              </a:spcAft>
            </a:pPr>
            <a:r>
              <a:rPr lang="en-US" sz="2000" dirty="0"/>
              <a:t> </a:t>
            </a:r>
          </a:p>
          <a:p>
            <a:pPr algn="r">
              <a:lnSpc>
                <a:spcPct val="110000"/>
              </a:lnSpc>
              <a:spcAft>
                <a:spcPts val="600"/>
              </a:spcAft>
            </a:pPr>
            <a:endParaRPr lang="en-US" sz="1500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06758A3-C4A6-479A-8755-3BEC63142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1B9C466-02D6-2721-D129-3226DEBEC52C}"/>
              </a:ext>
            </a:extLst>
          </p:cNvPr>
          <p:cNvSpPr txBox="1"/>
          <p:nvPr/>
        </p:nvSpPr>
        <p:spPr>
          <a:xfrm>
            <a:off x="7667288" y="2139695"/>
            <a:ext cx="3742747" cy="3701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AGENDA</a:t>
            </a:r>
          </a:p>
          <a:p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Introduction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Recruiting Top Talent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Employee Retention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Discussion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322496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5D222-E021-654D-D6D0-656615C3C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INTRODUCTIONS</a:t>
            </a:r>
          </a:p>
        </p:txBody>
      </p:sp>
      <p:pic>
        <p:nvPicPr>
          <p:cNvPr id="6" name="Content Placeholder 5" descr="A person smiling in front of a brick wall&#10;&#10;Description automatically generated">
            <a:extLst>
              <a:ext uri="{FF2B5EF4-FFF2-40B4-BE49-F238E27FC236}">
                <a16:creationId xmlns:a16="http://schemas.microsoft.com/office/drawing/2014/main" id="{203F4444-1396-D5BC-7F3B-0FD3C1B249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04209" y="2264225"/>
            <a:ext cx="2451895" cy="2203811"/>
          </a:xfrm>
        </p:spPr>
      </p:pic>
      <p:pic>
        <p:nvPicPr>
          <p:cNvPr id="8" name="Content Placeholder 7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A0B25452-A174-AC47-F3C7-249086DC7D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35898" y="2191942"/>
            <a:ext cx="2203811" cy="220381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4D86E7-BA20-3FFF-5B61-1A1C31B5D932}"/>
              </a:ext>
            </a:extLst>
          </p:cNvPr>
          <p:cNvSpPr txBox="1"/>
          <p:nvPr/>
        </p:nvSpPr>
        <p:spPr>
          <a:xfrm>
            <a:off x="2238054" y="4641420"/>
            <a:ext cx="3184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Krista Johnston</a:t>
            </a:r>
          </a:p>
          <a:p>
            <a:pPr algn="ctr"/>
            <a:r>
              <a:rPr lang="en-US" dirty="0"/>
              <a:t>Vice President </a:t>
            </a:r>
          </a:p>
          <a:p>
            <a:pPr algn="ctr"/>
            <a:r>
              <a:rPr lang="en-US" dirty="0"/>
              <a:t>The Grant Partners</a:t>
            </a:r>
          </a:p>
          <a:p>
            <a:pPr algn="ctr"/>
            <a:r>
              <a:rPr lang="en-US" dirty="0" err="1"/>
              <a:t>Krista@thegrantpartners.com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0969F8-359B-5325-A0C5-6B5AE2931747}"/>
              </a:ext>
            </a:extLst>
          </p:cNvPr>
          <p:cNvSpPr txBox="1"/>
          <p:nvPr/>
        </p:nvSpPr>
        <p:spPr>
          <a:xfrm>
            <a:off x="6691387" y="4624168"/>
            <a:ext cx="30306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Krin</a:t>
            </a:r>
            <a:r>
              <a:rPr lang="en-US" dirty="0"/>
              <a:t> Baer</a:t>
            </a:r>
          </a:p>
          <a:p>
            <a:pPr algn="ctr"/>
            <a:r>
              <a:rPr lang="en-US" dirty="0"/>
              <a:t>Vice President </a:t>
            </a:r>
          </a:p>
          <a:p>
            <a:pPr algn="ctr"/>
            <a:r>
              <a:rPr lang="en-US" dirty="0"/>
              <a:t>The Grant Partners</a:t>
            </a:r>
          </a:p>
          <a:p>
            <a:pPr algn="ctr"/>
            <a:r>
              <a:rPr lang="en-US" dirty="0" err="1"/>
              <a:t>Krin@thegrantpartners.com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34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Mixed raced employees">
            <a:extLst>
              <a:ext uri="{FF2B5EF4-FFF2-40B4-BE49-F238E27FC236}">
                <a16:creationId xmlns:a16="http://schemas.microsoft.com/office/drawing/2014/main" id="{E650BCE4-F87B-E5AD-B914-91D28E37B5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76" r="5776"/>
          <a:stretch/>
        </p:blipFill>
        <p:spPr>
          <a:xfrm>
            <a:off x="3093268" y="10"/>
            <a:ext cx="9098732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8C63406-9171-4282-BAAB-2DDC6831F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295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14E5F2-1651-92B7-7522-0A72A185C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03" y="685800"/>
            <a:ext cx="5920740" cy="1360898"/>
          </a:xfrm>
        </p:spPr>
        <p:txBody>
          <a:bodyPr>
            <a:normAutofit/>
          </a:bodyPr>
          <a:lstStyle/>
          <a:p>
            <a:r>
              <a:rPr lang="en-US" dirty="0"/>
              <a:t>RECRUITING TOP TALENT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9272CDB-4889-AFFC-E5C2-8727EA7BF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03" y="2332029"/>
            <a:ext cx="5512512" cy="2723050"/>
          </a:xfrm>
        </p:spPr>
        <p:txBody>
          <a:bodyPr>
            <a:noAutofit/>
          </a:bodyPr>
          <a:lstStyle/>
          <a:p>
            <a:r>
              <a:rPr lang="en-US" sz="2800" dirty="0"/>
              <a:t>Brand Awareness</a:t>
            </a:r>
          </a:p>
          <a:p>
            <a:r>
              <a:rPr lang="en-US" sz="2800" dirty="0"/>
              <a:t>Actively Recruit Passive Talent</a:t>
            </a:r>
          </a:p>
          <a:p>
            <a:r>
              <a:rPr lang="en-US" sz="2800" dirty="0"/>
              <a:t>Candidate Experience</a:t>
            </a:r>
          </a:p>
          <a:p>
            <a:r>
              <a:rPr lang="en-US" sz="2800" dirty="0"/>
              <a:t>Onboarding</a:t>
            </a:r>
          </a:p>
        </p:txBody>
      </p:sp>
    </p:spTree>
    <p:extLst>
      <p:ext uri="{BB962C8B-B14F-4D97-AF65-F5344CB8AC3E}">
        <p14:creationId xmlns:p14="http://schemas.microsoft.com/office/powerpoint/2010/main" val="76097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1C2F78B-DEE8-4195-A196-DFC51BDAD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1D79D08-4BE8-4799-BE09-5078DFEE2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5D65A1-16CB-407F-993F-2A6D59BCC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0CC10FC-6518-423B-A972-3E4F7A4A8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5D2D844-708E-4EAC-BF72-D7CE20B99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8972" y="0"/>
            <a:ext cx="9103027" cy="6858000"/>
          </a:xfrm>
          <a:custGeom>
            <a:avLst/>
            <a:gdLst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8540819 w 9403920"/>
              <a:gd name="connsiteY2" fmla="*/ 1 h 6858000"/>
              <a:gd name="connsiteX3" fmla="*/ 8968550 w 9403920"/>
              <a:gd name="connsiteY3" fmla="*/ 1 h 6858000"/>
              <a:gd name="connsiteX4" fmla="*/ 9403920 w 9403920"/>
              <a:gd name="connsiteY4" fmla="*/ 1 h 6858000"/>
              <a:gd name="connsiteX5" fmla="*/ 9403920 w 9403920"/>
              <a:gd name="connsiteY5" fmla="*/ 6858000 h 6858000"/>
              <a:gd name="connsiteX6" fmla="*/ 6787053 w 9403920"/>
              <a:gd name="connsiteY6" fmla="*/ 6858000 h 6858000"/>
              <a:gd name="connsiteX7" fmla="*/ 6787053 w 9403920"/>
              <a:gd name="connsiteY7" fmla="*/ 6857999 h 6858000"/>
              <a:gd name="connsiteX8" fmla="*/ 2530229 w 9403920"/>
              <a:gd name="connsiteY8" fmla="*/ 6857999 h 6858000"/>
              <a:gd name="connsiteX9" fmla="*/ 2530228 w 9403920"/>
              <a:gd name="connsiteY9" fmla="*/ 6858000 h 6858000"/>
              <a:gd name="connsiteX10" fmla="*/ 300893 w 9403920"/>
              <a:gd name="connsiteY10" fmla="*/ 6858000 h 6858000"/>
              <a:gd name="connsiteX11" fmla="*/ 300894 w 9403920"/>
              <a:gd name="connsiteY11" fmla="*/ 6857999 h 6858000"/>
              <a:gd name="connsiteX12" fmla="*/ 0 w 9403920"/>
              <a:gd name="connsiteY12" fmla="*/ 6857999 h 6858000"/>
              <a:gd name="connsiteX13" fmla="*/ 300896 w 9403920"/>
              <a:gd name="connsiteY13" fmla="*/ 6857997 h 6858000"/>
              <a:gd name="connsiteX14" fmla="*/ 4740458 w 9403920"/>
              <a:gd name="connsiteY14" fmla="*/ 1792521 h 6858000"/>
              <a:gd name="connsiteX15" fmla="*/ 6304967 w 9403920"/>
              <a:gd name="connsiteY15" fmla="*/ 1 h 6858000"/>
              <a:gd name="connsiteX16" fmla="*/ 6311485 w 9403920"/>
              <a:gd name="connsiteY16" fmla="*/ 1 h 6858000"/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8968550 w 9403920"/>
              <a:gd name="connsiteY2" fmla="*/ 1 h 6858000"/>
              <a:gd name="connsiteX3" fmla="*/ 9403920 w 9403920"/>
              <a:gd name="connsiteY3" fmla="*/ 1 h 6858000"/>
              <a:gd name="connsiteX4" fmla="*/ 9403920 w 9403920"/>
              <a:gd name="connsiteY4" fmla="*/ 6858000 h 6858000"/>
              <a:gd name="connsiteX5" fmla="*/ 6787053 w 9403920"/>
              <a:gd name="connsiteY5" fmla="*/ 6858000 h 6858000"/>
              <a:gd name="connsiteX6" fmla="*/ 6787053 w 9403920"/>
              <a:gd name="connsiteY6" fmla="*/ 6857999 h 6858000"/>
              <a:gd name="connsiteX7" fmla="*/ 2530229 w 9403920"/>
              <a:gd name="connsiteY7" fmla="*/ 6857999 h 6858000"/>
              <a:gd name="connsiteX8" fmla="*/ 2530228 w 9403920"/>
              <a:gd name="connsiteY8" fmla="*/ 6858000 h 6858000"/>
              <a:gd name="connsiteX9" fmla="*/ 300893 w 9403920"/>
              <a:gd name="connsiteY9" fmla="*/ 6858000 h 6858000"/>
              <a:gd name="connsiteX10" fmla="*/ 300894 w 9403920"/>
              <a:gd name="connsiteY10" fmla="*/ 6857999 h 6858000"/>
              <a:gd name="connsiteX11" fmla="*/ 0 w 9403920"/>
              <a:gd name="connsiteY11" fmla="*/ 6857999 h 6858000"/>
              <a:gd name="connsiteX12" fmla="*/ 300896 w 9403920"/>
              <a:gd name="connsiteY12" fmla="*/ 6857997 h 6858000"/>
              <a:gd name="connsiteX13" fmla="*/ 4740458 w 9403920"/>
              <a:gd name="connsiteY13" fmla="*/ 1792521 h 6858000"/>
              <a:gd name="connsiteX14" fmla="*/ 6304967 w 9403920"/>
              <a:gd name="connsiteY14" fmla="*/ 1 h 6858000"/>
              <a:gd name="connsiteX15" fmla="*/ 6311485 w 9403920"/>
              <a:gd name="connsiteY15" fmla="*/ 1 h 6858000"/>
              <a:gd name="connsiteX16" fmla="*/ 6311486 w 9403920"/>
              <a:gd name="connsiteY16" fmla="*/ 0 h 6858000"/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9403920 w 9403920"/>
              <a:gd name="connsiteY2" fmla="*/ 1 h 6858000"/>
              <a:gd name="connsiteX3" fmla="*/ 9403920 w 9403920"/>
              <a:gd name="connsiteY3" fmla="*/ 6858000 h 6858000"/>
              <a:gd name="connsiteX4" fmla="*/ 6787053 w 9403920"/>
              <a:gd name="connsiteY4" fmla="*/ 6858000 h 6858000"/>
              <a:gd name="connsiteX5" fmla="*/ 6787053 w 9403920"/>
              <a:gd name="connsiteY5" fmla="*/ 6857999 h 6858000"/>
              <a:gd name="connsiteX6" fmla="*/ 2530229 w 9403920"/>
              <a:gd name="connsiteY6" fmla="*/ 6857999 h 6858000"/>
              <a:gd name="connsiteX7" fmla="*/ 2530228 w 9403920"/>
              <a:gd name="connsiteY7" fmla="*/ 6858000 h 6858000"/>
              <a:gd name="connsiteX8" fmla="*/ 300893 w 9403920"/>
              <a:gd name="connsiteY8" fmla="*/ 6858000 h 6858000"/>
              <a:gd name="connsiteX9" fmla="*/ 300894 w 9403920"/>
              <a:gd name="connsiteY9" fmla="*/ 6857999 h 6858000"/>
              <a:gd name="connsiteX10" fmla="*/ 0 w 9403920"/>
              <a:gd name="connsiteY10" fmla="*/ 6857999 h 6858000"/>
              <a:gd name="connsiteX11" fmla="*/ 300896 w 9403920"/>
              <a:gd name="connsiteY11" fmla="*/ 6857997 h 6858000"/>
              <a:gd name="connsiteX12" fmla="*/ 4740458 w 9403920"/>
              <a:gd name="connsiteY12" fmla="*/ 1792521 h 6858000"/>
              <a:gd name="connsiteX13" fmla="*/ 6304967 w 9403920"/>
              <a:gd name="connsiteY13" fmla="*/ 1 h 6858000"/>
              <a:gd name="connsiteX14" fmla="*/ 6311485 w 9403920"/>
              <a:gd name="connsiteY14" fmla="*/ 1 h 6858000"/>
              <a:gd name="connsiteX15" fmla="*/ 6311486 w 9403920"/>
              <a:gd name="connsiteY15" fmla="*/ 0 h 6858000"/>
              <a:gd name="connsiteX0" fmla="*/ 6311486 w 9403920"/>
              <a:gd name="connsiteY0" fmla="*/ 0 h 6858000"/>
              <a:gd name="connsiteX1" fmla="*/ 9403920 w 9403920"/>
              <a:gd name="connsiteY1" fmla="*/ 1 h 6858000"/>
              <a:gd name="connsiteX2" fmla="*/ 9403920 w 9403920"/>
              <a:gd name="connsiteY2" fmla="*/ 6858000 h 6858000"/>
              <a:gd name="connsiteX3" fmla="*/ 6787053 w 9403920"/>
              <a:gd name="connsiteY3" fmla="*/ 6858000 h 6858000"/>
              <a:gd name="connsiteX4" fmla="*/ 6787053 w 9403920"/>
              <a:gd name="connsiteY4" fmla="*/ 6857999 h 6858000"/>
              <a:gd name="connsiteX5" fmla="*/ 2530229 w 9403920"/>
              <a:gd name="connsiteY5" fmla="*/ 6857999 h 6858000"/>
              <a:gd name="connsiteX6" fmla="*/ 2530228 w 9403920"/>
              <a:gd name="connsiteY6" fmla="*/ 6858000 h 6858000"/>
              <a:gd name="connsiteX7" fmla="*/ 300893 w 9403920"/>
              <a:gd name="connsiteY7" fmla="*/ 6858000 h 6858000"/>
              <a:gd name="connsiteX8" fmla="*/ 300894 w 9403920"/>
              <a:gd name="connsiteY8" fmla="*/ 6857999 h 6858000"/>
              <a:gd name="connsiteX9" fmla="*/ 0 w 9403920"/>
              <a:gd name="connsiteY9" fmla="*/ 6857999 h 6858000"/>
              <a:gd name="connsiteX10" fmla="*/ 300896 w 9403920"/>
              <a:gd name="connsiteY10" fmla="*/ 6857997 h 6858000"/>
              <a:gd name="connsiteX11" fmla="*/ 4740458 w 9403920"/>
              <a:gd name="connsiteY11" fmla="*/ 1792521 h 6858000"/>
              <a:gd name="connsiteX12" fmla="*/ 6304967 w 9403920"/>
              <a:gd name="connsiteY12" fmla="*/ 1 h 6858000"/>
              <a:gd name="connsiteX13" fmla="*/ 6311485 w 9403920"/>
              <a:gd name="connsiteY13" fmla="*/ 1 h 6858000"/>
              <a:gd name="connsiteX14" fmla="*/ 6311486 w 9403920"/>
              <a:gd name="connsiteY14" fmla="*/ 0 h 6858000"/>
              <a:gd name="connsiteX0" fmla="*/ 6311486 w 9403920"/>
              <a:gd name="connsiteY0" fmla="*/ 0 h 6858000"/>
              <a:gd name="connsiteX1" fmla="*/ 9403920 w 9403920"/>
              <a:gd name="connsiteY1" fmla="*/ 1 h 6858000"/>
              <a:gd name="connsiteX2" fmla="*/ 9403920 w 9403920"/>
              <a:gd name="connsiteY2" fmla="*/ 6858000 h 6858000"/>
              <a:gd name="connsiteX3" fmla="*/ 6787053 w 9403920"/>
              <a:gd name="connsiteY3" fmla="*/ 6858000 h 6858000"/>
              <a:gd name="connsiteX4" fmla="*/ 6787053 w 9403920"/>
              <a:gd name="connsiteY4" fmla="*/ 6857999 h 6858000"/>
              <a:gd name="connsiteX5" fmla="*/ 2530229 w 9403920"/>
              <a:gd name="connsiteY5" fmla="*/ 6857999 h 6858000"/>
              <a:gd name="connsiteX6" fmla="*/ 2530228 w 9403920"/>
              <a:gd name="connsiteY6" fmla="*/ 6858000 h 6858000"/>
              <a:gd name="connsiteX7" fmla="*/ 300893 w 9403920"/>
              <a:gd name="connsiteY7" fmla="*/ 6858000 h 6858000"/>
              <a:gd name="connsiteX8" fmla="*/ 300894 w 9403920"/>
              <a:gd name="connsiteY8" fmla="*/ 6857999 h 6858000"/>
              <a:gd name="connsiteX9" fmla="*/ 0 w 9403920"/>
              <a:gd name="connsiteY9" fmla="*/ 6857999 h 6858000"/>
              <a:gd name="connsiteX10" fmla="*/ 300896 w 9403920"/>
              <a:gd name="connsiteY10" fmla="*/ 6857997 h 6858000"/>
              <a:gd name="connsiteX11" fmla="*/ 6304967 w 9403920"/>
              <a:gd name="connsiteY11" fmla="*/ 1 h 6858000"/>
              <a:gd name="connsiteX12" fmla="*/ 6311485 w 9403920"/>
              <a:gd name="connsiteY12" fmla="*/ 1 h 6858000"/>
              <a:gd name="connsiteX13" fmla="*/ 6311486 w 9403920"/>
              <a:gd name="connsiteY13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6486160 w 9103027"/>
              <a:gd name="connsiteY3" fmla="*/ 6858000 h 6858000"/>
              <a:gd name="connsiteX4" fmla="*/ 6486160 w 9103027"/>
              <a:gd name="connsiteY4" fmla="*/ 6857999 h 6858000"/>
              <a:gd name="connsiteX5" fmla="*/ 2229336 w 9103027"/>
              <a:gd name="connsiteY5" fmla="*/ 6857999 h 6858000"/>
              <a:gd name="connsiteX6" fmla="*/ 2229335 w 9103027"/>
              <a:gd name="connsiteY6" fmla="*/ 6858000 h 6858000"/>
              <a:gd name="connsiteX7" fmla="*/ 0 w 9103027"/>
              <a:gd name="connsiteY7" fmla="*/ 6858000 h 6858000"/>
              <a:gd name="connsiteX8" fmla="*/ 1 w 9103027"/>
              <a:gd name="connsiteY8" fmla="*/ 6857999 h 6858000"/>
              <a:gd name="connsiteX9" fmla="*/ 3 w 9103027"/>
              <a:gd name="connsiteY9" fmla="*/ 6857997 h 6858000"/>
              <a:gd name="connsiteX10" fmla="*/ 6004074 w 9103027"/>
              <a:gd name="connsiteY10" fmla="*/ 1 h 6858000"/>
              <a:gd name="connsiteX11" fmla="*/ 6010592 w 9103027"/>
              <a:gd name="connsiteY11" fmla="*/ 1 h 6858000"/>
              <a:gd name="connsiteX12" fmla="*/ 6010593 w 9103027"/>
              <a:gd name="connsiteY12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6486160 w 9103027"/>
              <a:gd name="connsiteY3" fmla="*/ 6858000 h 6858000"/>
              <a:gd name="connsiteX4" fmla="*/ 6486160 w 9103027"/>
              <a:gd name="connsiteY4" fmla="*/ 6857999 h 6858000"/>
              <a:gd name="connsiteX5" fmla="*/ 2229336 w 9103027"/>
              <a:gd name="connsiteY5" fmla="*/ 6857999 h 6858000"/>
              <a:gd name="connsiteX6" fmla="*/ 0 w 9103027"/>
              <a:gd name="connsiteY6" fmla="*/ 6858000 h 6858000"/>
              <a:gd name="connsiteX7" fmla="*/ 1 w 9103027"/>
              <a:gd name="connsiteY7" fmla="*/ 6857999 h 6858000"/>
              <a:gd name="connsiteX8" fmla="*/ 3 w 9103027"/>
              <a:gd name="connsiteY8" fmla="*/ 6857997 h 6858000"/>
              <a:gd name="connsiteX9" fmla="*/ 6004074 w 9103027"/>
              <a:gd name="connsiteY9" fmla="*/ 1 h 6858000"/>
              <a:gd name="connsiteX10" fmla="*/ 6010592 w 9103027"/>
              <a:gd name="connsiteY10" fmla="*/ 1 h 6858000"/>
              <a:gd name="connsiteX11" fmla="*/ 6010593 w 9103027"/>
              <a:gd name="connsiteY11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6486160 w 9103027"/>
              <a:gd name="connsiteY3" fmla="*/ 6858000 h 6858000"/>
              <a:gd name="connsiteX4" fmla="*/ 2229336 w 9103027"/>
              <a:gd name="connsiteY4" fmla="*/ 6857999 h 6858000"/>
              <a:gd name="connsiteX5" fmla="*/ 0 w 9103027"/>
              <a:gd name="connsiteY5" fmla="*/ 6858000 h 6858000"/>
              <a:gd name="connsiteX6" fmla="*/ 1 w 9103027"/>
              <a:gd name="connsiteY6" fmla="*/ 6857999 h 6858000"/>
              <a:gd name="connsiteX7" fmla="*/ 3 w 9103027"/>
              <a:gd name="connsiteY7" fmla="*/ 6857997 h 6858000"/>
              <a:gd name="connsiteX8" fmla="*/ 6004074 w 9103027"/>
              <a:gd name="connsiteY8" fmla="*/ 1 h 6858000"/>
              <a:gd name="connsiteX9" fmla="*/ 6010592 w 9103027"/>
              <a:gd name="connsiteY9" fmla="*/ 1 h 6858000"/>
              <a:gd name="connsiteX10" fmla="*/ 6010593 w 9103027"/>
              <a:gd name="connsiteY10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2229336 w 9103027"/>
              <a:gd name="connsiteY3" fmla="*/ 6857999 h 6858000"/>
              <a:gd name="connsiteX4" fmla="*/ 0 w 9103027"/>
              <a:gd name="connsiteY4" fmla="*/ 6858000 h 6858000"/>
              <a:gd name="connsiteX5" fmla="*/ 1 w 9103027"/>
              <a:gd name="connsiteY5" fmla="*/ 6857999 h 6858000"/>
              <a:gd name="connsiteX6" fmla="*/ 3 w 9103027"/>
              <a:gd name="connsiteY6" fmla="*/ 6857997 h 6858000"/>
              <a:gd name="connsiteX7" fmla="*/ 6004074 w 9103027"/>
              <a:gd name="connsiteY7" fmla="*/ 1 h 6858000"/>
              <a:gd name="connsiteX8" fmla="*/ 6010592 w 9103027"/>
              <a:gd name="connsiteY8" fmla="*/ 1 h 6858000"/>
              <a:gd name="connsiteX9" fmla="*/ 6010593 w 9103027"/>
              <a:gd name="connsiteY9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0 w 9103027"/>
              <a:gd name="connsiteY3" fmla="*/ 6858000 h 6858000"/>
              <a:gd name="connsiteX4" fmla="*/ 1 w 9103027"/>
              <a:gd name="connsiteY4" fmla="*/ 6857999 h 6858000"/>
              <a:gd name="connsiteX5" fmla="*/ 3 w 9103027"/>
              <a:gd name="connsiteY5" fmla="*/ 6857997 h 6858000"/>
              <a:gd name="connsiteX6" fmla="*/ 6004074 w 9103027"/>
              <a:gd name="connsiteY6" fmla="*/ 1 h 6858000"/>
              <a:gd name="connsiteX7" fmla="*/ 6010592 w 9103027"/>
              <a:gd name="connsiteY7" fmla="*/ 1 h 6858000"/>
              <a:gd name="connsiteX8" fmla="*/ 6010593 w 9103027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03027" h="6858000">
                <a:moveTo>
                  <a:pt x="6010593" y="0"/>
                </a:moveTo>
                <a:lnTo>
                  <a:pt x="9103027" y="1"/>
                </a:lnTo>
                <a:lnTo>
                  <a:pt x="9103027" y="6858000"/>
                </a:lnTo>
                <a:lnTo>
                  <a:pt x="0" y="6858000"/>
                </a:lnTo>
                <a:lnTo>
                  <a:pt x="1" y="6857999"/>
                </a:lnTo>
                <a:lnTo>
                  <a:pt x="3" y="6857997"/>
                </a:lnTo>
                <a:lnTo>
                  <a:pt x="6004074" y="1"/>
                </a:lnTo>
                <a:lnTo>
                  <a:pt x="6010592" y="1"/>
                </a:lnTo>
                <a:lnTo>
                  <a:pt x="6010593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1278E79-259F-D6A0-2EEA-8B0A1C886D2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039" r="-2698"/>
          <a:stretch/>
        </p:blipFill>
        <p:spPr>
          <a:xfrm>
            <a:off x="94520" y="-1"/>
            <a:ext cx="9102514" cy="6857990"/>
          </a:xfrm>
          <a:custGeom>
            <a:avLst/>
            <a:gdLst/>
            <a:ahLst/>
            <a:cxnLst/>
            <a:rect l="l" t="t" r="r" b="b"/>
            <a:pathLst>
              <a:path w="9102534" h="6858000">
                <a:moveTo>
                  <a:pt x="0" y="0"/>
                </a:moveTo>
                <a:lnTo>
                  <a:pt x="9102534" y="0"/>
                </a:lnTo>
                <a:lnTo>
                  <a:pt x="9102532" y="2"/>
                </a:lnTo>
                <a:cubicBezTo>
                  <a:pt x="9102532" y="3"/>
                  <a:pt x="9102531" y="3"/>
                  <a:pt x="9102531" y="4"/>
                </a:cubicBezTo>
                <a:lnTo>
                  <a:pt x="309194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FB227E1-F100-4CF9-9797-1E2001BBE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885325" cy="6858000"/>
          </a:xfrm>
          <a:custGeom>
            <a:avLst/>
            <a:gdLst>
              <a:gd name="connsiteX0" fmla="*/ 4456883 w 6885325"/>
              <a:gd name="connsiteY0" fmla="*/ 6858000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4456884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5 w 6885325"/>
              <a:gd name="connsiteY6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5 w 6885325"/>
              <a:gd name="connsiteY5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325" h="6858000">
                <a:moveTo>
                  <a:pt x="6885325" y="6857999"/>
                </a:moveTo>
                <a:lnTo>
                  <a:pt x="0" y="6858000"/>
                </a:lnTo>
                <a:lnTo>
                  <a:pt x="6010592" y="0"/>
                </a:lnTo>
                <a:lnTo>
                  <a:pt x="6885325" y="0"/>
                </a:lnTo>
                <a:lnTo>
                  <a:pt x="6885325" y="6857999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C116835-6CEF-9E23-FBBF-BC94452AF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646" y="1977113"/>
            <a:ext cx="3813888" cy="131599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 err="1">
                <a:solidFill>
                  <a:srgbClr val="FFFFFF"/>
                </a:solidFill>
              </a:rPr>
              <a:t>EMPloyee</a:t>
            </a:r>
            <a:r>
              <a:rPr lang="en-US" sz="4000" dirty="0">
                <a:solidFill>
                  <a:srgbClr val="FFFFFF"/>
                </a:solidFill>
              </a:rPr>
              <a:t> retention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FF7BAA-2626-4A79-2B45-AAA2D3A95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87098" y="2424855"/>
            <a:ext cx="5410382" cy="311107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2400" i="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Retention starts with </a:t>
            </a:r>
            <a:r>
              <a:rPr lang="en-US" sz="24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Onboarding</a:t>
            </a: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24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good onboarding program leads to 69% of employees staying at least 3 years. </a:t>
            </a: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endParaRPr lang="en-US" sz="18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06758A3-C4A6-479A-8755-3BEC63142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373B615-5889-D3B2-0E1E-34CD5DA90E85}"/>
              </a:ext>
            </a:extLst>
          </p:cNvPr>
          <p:cNvSpPr txBox="1"/>
          <p:nvPr/>
        </p:nvSpPr>
        <p:spPr>
          <a:xfrm>
            <a:off x="0" y="6858000"/>
            <a:ext cx="91025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peoplematters.in/article/mynextcurve/decoding-retention-strategies-for-2020-24686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5814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D0939-9545-50CD-AAFA-3B328A4BE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310894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White puzzle with one red piece">
            <a:extLst>
              <a:ext uri="{FF2B5EF4-FFF2-40B4-BE49-F238E27FC236}">
                <a16:creationId xmlns:a16="http://schemas.microsoft.com/office/drawing/2014/main" id="{E650BCE4-F87B-E5AD-B914-91D28E37B5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686" r="12686"/>
          <a:stretch/>
        </p:blipFill>
        <p:spPr>
          <a:xfrm>
            <a:off x="3093268" y="10"/>
            <a:ext cx="9098732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8C63406-9171-4282-BAAB-2DDC6831F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295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14E5F2-1651-92B7-7522-0A72A185C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03" y="278119"/>
            <a:ext cx="5920740" cy="1360898"/>
          </a:xfrm>
        </p:spPr>
        <p:txBody>
          <a:bodyPr>
            <a:normAutofit/>
          </a:bodyPr>
          <a:lstStyle/>
          <a:p>
            <a:r>
              <a:rPr lang="en-US" dirty="0"/>
              <a:t>Reasons employees stay: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9272CDB-4889-AFFC-E5C2-8727EA7BF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692" y="1466492"/>
            <a:ext cx="4891205" cy="484373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400" dirty="0"/>
              <a:t>Culture</a:t>
            </a:r>
          </a:p>
          <a:p>
            <a:r>
              <a:rPr lang="en-US" sz="2400" dirty="0"/>
              <a:t>Compensation</a:t>
            </a:r>
          </a:p>
          <a:p>
            <a:r>
              <a:rPr lang="en-US" sz="2400" dirty="0"/>
              <a:t>Mission</a:t>
            </a:r>
          </a:p>
          <a:p>
            <a:r>
              <a:rPr lang="en-US" sz="2400" dirty="0"/>
              <a:t>Career Growth</a:t>
            </a:r>
          </a:p>
          <a:p>
            <a:r>
              <a:rPr lang="en-US" sz="2400" dirty="0"/>
              <a:t>Community</a:t>
            </a:r>
          </a:p>
          <a:p>
            <a:r>
              <a:rPr lang="en-US" sz="2400" dirty="0"/>
              <a:t>Challenge</a:t>
            </a:r>
          </a:p>
          <a:p>
            <a:r>
              <a:rPr lang="en-US" sz="2400" dirty="0"/>
              <a:t>Involvement</a:t>
            </a:r>
          </a:p>
          <a:p>
            <a:r>
              <a:rPr lang="en-US" sz="2400" dirty="0"/>
              <a:t>Appreciation</a:t>
            </a:r>
          </a:p>
          <a:p>
            <a:r>
              <a:rPr lang="en-US" sz="2400" dirty="0"/>
              <a:t>Empowerment</a:t>
            </a:r>
          </a:p>
          <a:p>
            <a:r>
              <a:rPr lang="en-US" sz="2400" dirty="0"/>
              <a:t>Trust</a:t>
            </a:r>
          </a:p>
        </p:txBody>
      </p:sp>
    </p:spTree>
    <p:extLst>
      <p:ext uri="{BB962C8B-B14F-4D97-AF65-F5344CB8AC3E}">
        <p14:creationId xmlns:p14="http://schemas.microsoft.com/office/powerpoint/2010/main" val="177331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91C2F78B-DEE8-4195-A196-DFC51BDAD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A1D79D08-4BE8-4799-BE09-5078DFEE2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95D65A1-16CB-407F-993F-2A6D59BCC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20CC10FC-6518-423B-A972-3E4F7A4A8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95D2D844-708E-4EAC-BF72-D7CE20B99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8972" y="0"/>
            <a:ext cx="9103027" cy="6858000"/>
          </a:xfrm>
          <a:custGeom>
            <a:avLst/>
            <a:gdLst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8540819 w 9403920"/>
              <a:gd name="connsiteY2" fmla="*/ 1 h 6858000"/>
              <a:gd name="connsiteX3" fmla="*/ 8968550 w 9403920"/>
              <a:gd name="connsiteY3" fmla="*/ 1 h 6858000"/>
              <a:gd name="connsiteX4" fmla="*/ 9403920 w 9403920"/>
              <a:gd name="connsiteY4" fmla="*/ 1 h 6858000"/>
              <a:gd name="connsiteX5" fmla="*/ 9403920 w 9403920"/>
              <a:gd name="connsiteY5" fmla="*/ 6858000 h 6858000"/>
              <a:gd name="connsiteX6" fmla="*/ 6787053 w 9403920"/>
              <a:gd name="connsiteY6" fmla="*/ 6858000 h 6858000"/>
              <a:gd name="connsiteX7" fmla="*/ 6787053 w 9403920"/>
              <a:gd name="connsiteY7" fmla="*/ 6857999 h 6858000"/>
              <a:gd name="connsiteX8" fmla="*/ 2530229 w 9403920"/>
              <a:gd name="connsiteY8" fmla="*/ 6857999 h 6858000"/>
              <a:gd name="connsiteX9" fmla="*/ 2530228 w 9403920"/>
              <a:gd name="connsiteY9" fmla="*/ 6858000 h 6858000"/>
              <a:gd name="connsiteX10" fmla="*/ 300893 w 9403920"/>
              <a:gd name="connsiteY10" fmla="*/ 6858000 h 6858000"/>
              <a:gd name="connsiteX11" fmla="*/ 300894 w 9403920"/>
              <a:gd name="connsiteY11" fmla="*/ 6857999 h 6858000"/>
              <a:gd name="connsiteX12" fmla="*/ 0 w 9403920"/>
              <a:gd name="connsiteY12" fmla="*/ 6857999 h 6858000"/>
              <a:gd name="connsiteX13" fmla="*/ 300896 w 9403920"/>
              <a:gd name="connsiteY13" fmla="*/ 6857997 h 6858000"/>
              <a:gd name="connsiteX14" fmla="*/ 4740458 w 9403920"/>
              <a:gd name="connsiteY14" fmla="*/ 1792521 h 6858000"/>
              <a:gd name="connsiteX15" fmla="*/ 6304967 w 9403920"/>
              <a:gd name="connsiteY15" fmla="*/ 1 h 6858000"/>
              <a:gd name="connsiteX16" fmla="*/ 6311485 w 9403920"/>
              <a:gd name="connsiteY16" fmla="*/ 1 h 6858000"/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8968550 w 9403920"/>
              <a:gd name="connsiteY2" fmla="*/ 1 h 6858000"/>
              <a:gd name="connsiteX3" fmla="*/ 9403920 w 9403920"/>
              <a:gd name="connsiteY3" fmla="*/ 1 h 6858000"/>
              <a:gd name="connsiteX4" fmla="*/ 9403920 w 9403920"/>
              <a:gd name="connsiteY4" fmla="*/ 6858000 h 6858000"/>
              <a:gd name="connsiteX5" fmla="*/ 6787053 w 9403920"/>
              <a:gd name="connsiteY5" fmla="*/ 6858000 h 6858000"/>
              <a:gd name="connsiteX6" fmla="*/ 6787053 w 9403920"/>
              <a:gd name="connsiteY6" fmla="*/ 6857999 h 6858000"/>
              <a:gd name="connsiteX7" fmla="*/ 2530229 w 9403920"/>
              <a:gd name="connsiteY7" fmla="*/ 6857999 h 6858000"/>
              <a:gd name="connsiteX8" fmla="*/ 2530228 w 9403920"/>
              <a:gd name="connsiteY8" fmla="*/ 6858000 h 6858000"/>
              <a:gd name="connsiteX9" fmla="*/ 300893 w 9403920"/>
              <a:gd name="connsiteY9" fmla="*/ 6858000 h 6858000"/>
              <a:gd name="connsiteX10" fmla="*/ 300894 w 9403920"/>
              <a:gd name="connsiteY10" fmla="*/ 6857999 h 6858000"/>
              <a:gd name="connsiteX11" fmla="*/ 0 w 9403920"/>
              <a:gd name="connsiteY11" fmla="*/ 6857999 h 6858000"/>
              <a:gd name="connsiteX12" fmla="*/ 300896 w 9403920"/>
              <a:gd name="connsiteY12" fmla="*/ 6857997 h 6858000"/>
              <a:gd name="connsiteX13" fmla="*/ 4740458 w 9403920"/>
              <a:gd name="connsiteY13" fmla="*/ 1792521 h 6858000"/>
              <a:gd name="connsiteX14" fmla="*/ 6304967 w 9403920"/>
              <a:gd name="connsiteY14" fmla="*/ 1 h 6858000"/>
              <a:gd name="connsiteX15" fmla="*/ 6311485 w 9403920"/>
              <a:gd name="connsiteY15" fmla="*/ 1 h 6858000"/>
              <a:gd name="connsiteX16" fmla="*/ 6311486 w 9403920"/>
              <a:gd name="connsiteY16" fmla="*/ 0 h 6858000"/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9403920 w 9403920"/>
              <a:gd name="connsiteY2" fmla="*/ 1 h 6858000"/>
              <a:gd name="connsiteX3" fmla="*/ 9403920 w 9403920"/>
              <a:gd name="connsiteY3" fmla="*/ 6858000 h 6858000"/>
              <a:gd name="connsiteX4" fmla="*/ 6787053 w 9403920"/>
              <a:gd name="connsiteY4" fmla="*/ 6858000 h 6858000"/>
              <a:gd name="connsiteX5" fmla="*/ 6787053 w 9403920"/>
              <a:gd name="connsiteY5" fmla="*/ 6857999 h 6858000"/>
              <a:gd name="connsiteX6" fmla="*/ 2530229 w 9403920"/>
              <a:gd name="connsiteY6" fmla="*/ 6857999 h 6858000"/>
              <a:gd name="connsiteX7" fmla="*/ 2530228 w 9403920"/>
              <a:gd name="connsiteY7" fmla="*/ 6858000 h 6858000"/>
              <a:gd name="connsiteX8" fmla="*/ 300893 w 9403920"/>
              <a:gd name="connsiteY8" fmla="*/ 6858000 h 6858000"/>
              <a:gd name="connsiteX9" fmla="*/ 300894 w 9403920"/>
              <a:gd name="connsiteY9" fmla="*/ 6857999 h 6858000"/>
              <a:gd name="connsiteX10" fmla="*/ 0 w 9403920"/>
              <a:gd name="connsiteY10" fmla="*/ 6857999 h 6858000"/>
              <a:gd name="connsiteX11" fmla="*/ 300896 w 9403920"/>
              <a:gd name="connsiteY11" fmla="*/ 6857997 h 6858000"/>
              <a:gd name="connsiteX12" fmla="*/ 4740458 w 9403920"/>
              <a:gd name="connsiteY12" fmla="*/ 1792521 h 6858000"/>
              <a:gd name="connsiteX13" fmla="*/ 6304967 w 9403920"/>
              <a:gd name="connsiteY13" fmla="*/ 1 h 6858000"/>
              <a:gd name="connsiteX14" fmla="*/ 6311485 w 9403920"/>
              <a:gd name="connsiteY14" fmla="*/ 1 h 6858000"/>
              <a:gd name="connsiteX15" fmla="*/ 6311486 w 9403920"/>
              <a:gd name="connsiteY15" fmla="*/ 0 h 6858000"/>
              <a:gd name="connsiteX0" fmla="*/ 6311486 w 9403920"/>
              <a:gd name="connsiteY0" fmla="*/ 0 h 6858000"/>
              <a:gd name="connsiteX1" fmla="*/ 9403920 w 9403920"/>
              <a:gd name="connsiteY1" fmla="*/ 1 h 6858000"/>
              <a:gd name="connsiteX2" fmla="*/ 9403920 w 9403920"/>
              <a:gd name="connsiteY2" fmla="*/ 6858000 h 6858000"/>
              <a:gd name="connsiteX3" fmla="*/ 6787053 w 9403920"/>
              <a:gd name="connsiteY3" fmla="*/ 6858000 h 6858000"/>
              <a:gd name="connsiteX4" fmla="*/ 6787053 w 9403920"/>
              <a:gd name="connsiteY4" fmla="*/ 6857999 h 6858000"/>
              <a:gd name="connsiteX5" fmla="*/ 2530229 w 9403920"/>
              <a:gd name="connsiteY5" fmla="*/ 6857999 h 6858000"/>
              <a:gd name="connsiteX6" fmla="*/ 2530228 w 9403920"/>
              <a:gd name="connsiteY6" fmla="*/ 6858000 h 6858000"/>
              <a:gd name="connsiteX7" fmla="*/ 300893 w 9403920"/>
              <a:gd name="connsiteY7" fmla="*/ 6858000 h 6858000"/>
              <a:gd name="connsiteX8" fmla="*/ 300894 w 9403920"/>
              <a:gd name="connsiteY8" fmla="*/ 6857999 h 6858000"/>
              <a:gd name="connsiteX9" fmla="*/ 0 w 9403920"/>
              <a:gd name="connsiteY9" fmla="*/ 6857999 h 6858000"/>
              <a:gd name="connsiteX10" fmla="*/ 300896 w 9403920"/>
              <a:gd name="connsiteY10" fmla="*/ 6857997 h 6858000"/>
              <a:gd name="connsiteX11" fmla="*/ 4740458 w 9403920"/>
              <a:gd name="connsiteY11" fmla="*/ 1792521 h 6858000"/>
              <a:gd name="connsiteX12" fmla="*/ 6304967 w 9403920"/>
              <a:gd name="connsiteY12" fmla="*/ 1 h 6858000"/>
              <a:gd name="connsiteX13" fmla="*/ 6311485 w 9403920"/>
              <a:gd name="connsiteY13" fmla="*/ 1 h 6858000"/>
              <a:gd name="connsiteX14" fmla="*/ 6311486 w 9403920"/>
              <a:gd name="connsiteY14" fmla="*/ 0 h 6858000"/>
              <a:gd name="connsiteX0" fmla="*/ 6311486 w 9403920"/>
              <a:gd name="connsiteY0" fmla="*/ 0 h 6858000"/>
              <a:gd name="connsiteX1" fmla="*/ 9403920 w 9403920"/>
              <a:gd name="connsiteY1" fmla="*/ 1 h 6858000"/>
              <a:gd name="connsiteX2" fmla="*/ 9403920 w 9403920"/>
              <a:gd name="connsiteY2" fmla="*/ 6858000 h 6858000"/>
              <a:gd name="connsiteX3" fmla="*/ 6787053 w 9403920"/>
              <a:gd name="connsiteY3" fmla="*/ 6858000 h 6858000"/>
              <a:gd name="connsiteX4" fmla="*/ 6787053 w 9403920"/>
              <a:gd name="connsiteY4" fmla="*/ 6857999 h 6858000"/>
              <a:gd name="connsiteX5" fmla="*/ 2530229 w 9403920"/>
              <a:gd name="connsiteY5" fmla="*/ 6857999 h 6858000"/>
              <a:gd name="connsiteX6" fmla="*/ 2530228 w 9403920"/>
              <a:gd name="connsiteY6" fmla="*/ 6858000 h 6858000"/>
              <a:gd name="connsiteX7" fmla="*/ 300893 w 9403920"/>
              <a:gd name="connsiteY7" fmla="*/ 6858000 h 6858000"/>
              <a:gd name="connsiteX8" fmla="*/ 300894 w 9403920"/>
              <a:gd name="connsiteY8" fmla="*/ 6857999 h 6858000"/>
              <a:gd name="connsiteX9" fmla="*/ 0 w 9403920"/>
              <a:gd name="connsiteY9" fmla="*/ 6857999 h 6858000"/>
              <a:gd name="connsiteX10" fmla="*/ 300896 w 9403920"/>
              <a:gd name="connsiteY10" fmla="*/ 6857997 h 6858000"/>
              <a:gd name="connsiteX11" fmla="*/ 6304967 w 9403920"/>
              <a:gd name="connsiteY11" fmla="*/ 1 h 6858000"/>
              <a:gd name="connsiteX12" fmla="*/ 6311485 w 9403920"/>
              <a:gd name="connsiteY12" fmla="*/ 1 h 6858000"/>
              <a:gd name="connsiteX13" fmla="*/ 6311486 w 9403920"/>
              <a:gd name="connsiteY13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6486160 w 9103027"/>
              <a:gd name="connsiteY3" fmla="*/ 6858000 h 6858000"/>
              <a:gd name="connsiteX4" fmla="*/ 6486160 w 9103027"/>
              <a:gd name="connsiteY4" fmla="*/ 6857999 h 6858000"/>
              <a:gd name="connsiteX5" fmla="*/ 2229336 w 9103027"/>
              <a:gd name="connsiteY5" fmla="*/ 6857999 h 6858000"/>
              <a:gd name="connsiteX6" fmla="*/ 2229335 w 9103027"/>
              <a:gd name="connsiteY6" fmla="*/ 6858000 h 6858000"/>
              <a:gd name="connsiteX7" fmla="*/ 0 w 9103027"/>
              <a:gd name="connsiteY7" fmla="*/ 6858000 h 6858000"/>
              <a:gd name="connsiteX8" fmla="*/ 1 w 9103027"/>
              <a:gd name="connsiteY8" fmla="*/ 6857999 h 6858000"/>
              <a:gd name="connsiteX9" fmla="*/ 3 w 9103027"/>
              <a:gd name="connsiteY9" fmla="*/ 6857997 h 6858000"/>
              <a:gd name="connsiteX10" fmla="*/ 6004074 w 9103027"/>
              <a:gd name="connsiteY10" fmla="*/ 1 h 6858000"/>
              <a:gd name="connsiteX11" fmla="*/ 6010592 w 9103027"/>
              <a:gd name="connsiteY11" fmla="*/ 1 h 6858000"/>
              <a:gd name="connsiteX12" fmla="*/ 6010593 w 9103027"/>
              <a:gd name="connsiteY12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6486160 w 9103027"/>
              <a:gd name="connsiteY3" fmla="*/ 6858000 h 6858000"/>
              <a:gd name="connsiteX4" fmla="*/ 6486160 w 9103027"/>
              <a:gd name="connsiteY4" fmla="*/ 6857999 h 6858000"/>
              <a:gd name="connsiteX5" fmla="*/ 2229336 w 9103027"/>
              <a:gd name="connsiteY5" fmla="*/ 6857999 h 6858000"/>
              <a:gd name="connsiteX6" fmla="*/ 0 w 9103027"/>
              <a:gd name="connsiteY6" fmla="*/ 6858000 h 6858000"/>
              <a:gd name="connsiteX7" fmla="*/ 1 w 9103027"/>
              <a:gd name="connsiteY7" fmla="*/ 6857999 h 6858000"/>
              <a:gd name="connsiteX8" fmla="*/ 3 w 9103027"/>
              <a:gd name="connsiteY8" fmla="*/ 6857997 h 6858000"/>
              <a:gd name="connsiteX9" fmla="*/ 6004074 w 9103027"/>
              <a:gd name="connsiteY9" fmla="*/ 1 h 6858000"/>
              <a:gd name="connsiteX10" fmla="*/ 6010592 w 9103027"/>
              <a:gd name="connsiteY10" fmla="*/ 1 h 6858000"/>
              <a:gd name="connsiteX11" fmla="*/ 6010593 w 9103027"/>
              <a:gd name="connsiteY11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6486160 w 9103027"/>
              <a:gd name="connsiteY3" fmla="*/ 6858000 h 6858000"/>
              <a:gd name="connsiteX4" fmla="*/ 2229336 w 9103027"/>
              <a:gd name="connsiteY4" fmla="*/ 6857999 h 6858000"/>
              <a:gd name="connsiteX5" fmla="*/ 0 w 9103027"/>
              <a:gd name="connsiteY5" fmla="*/ 6858000 h 6858000"/>
              <a:gd name="connsiteX6" fmla="*/ 1 w 9103027"/>
              <a:gd name="connsiteY6" fmla="*/ 6857999 h 6858000"/>
              <a:gd name="connsiteX7" fmla="*/ 3 w 9103027"/>
              <a:gd name="connsiteY7" fmla="*/ 6857997 h 6858000"/>
              <a:gd name="connsiteX8" fmla="*/ 6004074 w 9103027"/>
              <a:gd name="connsiteY8" fmla="*/ 1 h 6858000"/>
              <a:gd name="connsiteX9" fmla="*/ 6010592 w 9103027"/>
              <a:gd name="connsiteY9" fmla="*/ 1 h 6858000"/>
              <a:gd name="connsiteX10" fmla="*/ 6010593 w 9103027"/>
              <a:gd name="connsiteY10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2229336 w 9103027"/>
              <a:gd name="connsiteY3" fmla="*/ 6857999 h 6858000"/>
              <a:gd name="connsiteX4" fmla="*/ 0 w 9103027"/>
              <a:gd name="connsiteY4" fmla="*/ 6858000 h 6858000"/>
              <a:gd name="connsiteX5" fmla="*/ 1 w 9103027"/>
              <a:gd name="connsiteY5" fmla="*/ 6857999 h 6858000"/>
              <a:gd name="connsiteX6" fmla="*/ 3 w 9103027"/>
              <a:gd name="connsiteY6" fmla="*/ 6857997 h 6858000"/>
              <a:gd name="connsiteX7" fmla="*/ 6004074 w 9103027"/>
              <a:gd name="connsiteY7" fmla="*/ 1 h 6858000"/>
              <a:gd name="connsiteX8" fmla="*/ 6010592 w 9103027"/>
              <a:gd name="connsiteY8" fmla="*/ 1 h 6858000"/>
              <a:gd name="connsiteX9" fmla="*/ 6010593 w 9103027"/>
              <a:gd name="connsiteY9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0 w 9103027"/>
              <a:gd name="connsiteY3" fmla="*/ 6858000 h 6858000"/>
              <a:gd name="connsiteX4" fmla="*/ 1 w 9103027"/>
              <a:gd name="connsiteY4" fmla="*/ 6857999 h 6858000"/>
              <a:gd name="connsiteX5" fmla="*/ 3 w 9103027"/>
              <a:gd name="connsiteY5" fmla="*/ 6857997 h 6858000"/>
              <a:gd name="connsiteX6" fmla="*/ 6004074 w 9103027"/>
              <a:gd name="connsiteY6" fmla="*/ 1 h 6858000"/>
              <a:gd name="connsiteX7" fmla="*/ 6010592 w 9103027"/>
              <a:gd name="connsiteY7" fmla="*/ 1 h 6858000"/>
              <a:gd name="connsiteX8" fmla="*/ 6010593 w 9103027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03027" h="6858000">
                <a:moveTo>
                  <a:pt x="6010593" y="0"/>
                </a:moveTo>
                <a:lnTo>
                  <a:pt x="9103027" y="1"/>
                </a:lnTo>
                <a:lnTo>
                  <a:pt x="9103027" y="6858000"/>
                </a:lnTo>
                <a:lnTo>
                  <a:pt x="0" y="6858000"/>
                </a:lnTo>
                <a:lnTo>
                  <a:pt x="1" y="6857999"/>
                </a:lnTo>
                <a:lnTo>
                  <a:pt x="3" y="6857997"/>
                </a:lnTo>
                <a:lnTo>
                  <a:pt x="6004074" y="1"/>
                </a:lnTo>
                <a:lnTo>
                  <a:pt x="6010592" y="1"/>
                </a:lnTo>
                <a:lnTo>
                  <a:pt x="6010593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84925B-62BD-6A45-0361-080E017A5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930" r="5930"/>
          <a:stretch/>
        </p:blipFill>
        <p:spPr>
          <a:xfrm>
            <a:off x="20" y="10"/>
            <a:ext cx="9102514" cy="6857990"/>
          </a:xfrm>
          <a:custGeom>
            <a:avLst/>
            <a:gdLst/>
            <a:ahLst/>
            <a:cxnLst/>
            <a:rect l="l" t="t" r="r" b="b"/>
            <a:pathLst>
              <a:path w="9102534" h="6858000">
                <a:moveTo>
                  <a:pt x="0" y="0"/>
                </a:moveTo>
                <a:lnTo>
                  <a:pt x="9102534" y="0"/>
                </a:lnTo>
                <a:lnTo>
                  <a:pt x="9102532" y="2"/>
                </a:lnTo>
                <a:cubicBezTo>
                  <a:pt x="9102532" y="3"/>
                  <a:pt x="9102531" y="3"/>
                  <a:pt x="9102531" y="4"/>
                </a:cubicBezTo>
                <a:lnTo>
                  <a:pt x="309194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BFB227E1-F100-4CF9-9797-1E2001BBE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885325" cy="6858000"/>
          </a:xfrm>
          <a:custGeom>
            <a:avLst/>
            <a:gdLst>
              <a:gd name="connsiteX0" fmla="*/ 4456883 w 6885325"/>
              <a:gd name="connsiteY0" fmla="*/ 6858000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4456884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5 w 6885325"/>
              <a:gd name="connsiteY6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5 w 6885325"/>
              <a:gd name="connsiteY5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325" h="6858000">
                <a:moveTo>
                  <a:pt x="6885325" y="6857999"/>
                </a:moveTo>
                <a:lnTo>
                  <a:pt x="0" y="6858000"/>
                </a:lnTo>
                <a:lnTo>
                  <a:pt x="6010592" y="0"/>
                </a:lnTo>
                <a:lnTo>
                  <a:pt x="6885325" y="0"/>
                </a:lnTo>
                <a:lnTo>
                  <a:pt x="6885325" y="6857999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23629-1851-B9FC-D7CC-A17DA7A5348C}"/>
              </a:ext>
            </a:extLst>
          </p:cNvPr>
          <p:cNvSpPr txBox="1"/>
          <p:nvPr/>
        </p:nvSpPr>
        <p:spPr>
          <a:xfrm>
            <a:off x="6885325" y="2317806"/>
            <a:ext cx="4897122" cy="36379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110000"/>
              </a:lnSpc>
              <a:spcAft>
                <a:spcPts val="600"/>
              </a:spcAft>
            </a:pPr>
            <a:endParaRPr lang="en-US" sz="2000" dirty="0"/>
          </a:p>
          <a:p>
            <a:pPr algn="r">
              <a:lnSpc>
                <a:spcPct val="110000"/>
              </a:lnSpc>
              <a:spcAft>
                <a:spcPts val="600"/>
              </a:spcAft>
            </a:pPr>
            <a:endParaRPr lang="en-US" sz="2000" dirty="0"/>
          </a:p>
          <a:p>
            <a:pPr algn="r">
              <a:lnSpc>
                <a:spcPct val="110000"/>
              </a:lnSpc>
              <a:spcAft>
                <a:spcPts val="600"/>
              </a:spcAft>
            </a:pPr>
            <a:r>
              <a:rPr lang="en-US" sz="2000" dirty="0"/>
              <a:t> </a:t>
            </a:r>
          </a:p>
          <a:p>
            <a:pPr algn="r">
              <a:lnSpc>
                <a:spcPct val="110000"/>
              </a:lnSpc>
              <a:spcAft>
                <a:spcPts val="600"/>
              </a:spcAft>
            </a:pPr>
            <a:endParaRPr lang="en-US" sz="1500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06758A3-C4A6-479A-8755-3BEC63142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1B9C466-02D6-2721-D129-3226DEBEC52C}"/>
              </a:ext>
            </a:extLst>
          </p:cNvPr>
          <p:cNvSpPr txBox="1"/>
          <p:nvPr/>
        </p:nvSpPr>
        <p:spPr>
          <a:xfrm>
            <a:off x="6096000" y="2875280"/>
            <a:ext cx="5769101" cy="3208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Discussion &amp; Action Steps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sz="2400" dirty="0"/>
              <a:t>Two ways your organization can: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Attract better talent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Improve retention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2DAAD3-31AD-6D48-5073-010AB2A36776}"/>
              </a:ext>
            </a:extLst>
          </p:cNvPr>
          <p:cNvSpPr txBox="1"/>
          <p:nvPr/>
        </p:nvSpPr>
        <p:spPr>
          <a:xfrm>
            <a:off x="20" y="6858000"/>
            <a:ext cx="91025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reeimageslive.co.uk/free_stock_image/notebook-pen-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90416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08934-2D03-42E8-B54B-C312A7DDD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662077"/>
            <a:ext cx="4798980" cy="710119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Recruiting Top Talent</a:t>
            </a:r>
            <a:r>
              <a:rPr lang="en-US" dirty="0"/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E7511-05EC-09B0-5C4E-B95DFF33C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1" y="1459744"/>
            <a:ext cx="4798978" cy="4528459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Brand Awareness</a:t>
            </a:r>
          </a:p>
          <a:p>
            <a:r>
              <a:rPr lang="en-US" sz="2000" dirty="0"/>
              <a:t>Actively Recruit Passive Talent</a:t>
            </a:r>
          </a:p>
          <a:p>
            <a:r>
              <a:rPr lang="en-US" sz="2000" dirty="0"/>
              <a:t>Candidate Experience</a:t>
            </a:r>
          </a:p>
          <a:p>
            <a:r>
              <a:rPr lang="en-US" sz="2000" dirty="0"/>
              <a:t>Onboarding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2C10BD-589B-5BE4-0DF1-C3EFAF8B4D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18" y="662077"/>
            <a:ext cx="4798981" cy="710119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Employee Retention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623D52-3F65-C9FF-C920-FB40B1F23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019" y="1459745"/>
            <a:ext cx="4798982" cy="452846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Culture</a:t>
            </a:r>
          </a:p>
          <a:p>
            <a:r>
              <a:rPr lang="en-US" sz="2000" dirty="0"/>
              <a:t>Compensation</a:t>
            </a:r>
          </a:p>
          <a:p>
            <a:r>
              <a:rPr lang="en-US" sz="2000" dirty="0"/>
              <a:t>Mission</a:t>
            </a:r>
          </a:p>
          <a:p>
            <a:r>
              <a:rPr lang="en-US" sz="2000" dirty="0"/>
              <a:t>Career Growth</a:t>
            </a:r>
          </a:p>
          <a:p>
            <a:r>
              <a:rPr lang="en-US" sz="2000" dirty="0"/>
              <a:t>Community</a:t>
            </a:r>
          </a:p>
          <a:p>
            <a:r>
              <a:rPr lang="en-US" sz="2000" dirty="0"/>
              <a:t>Challenge</a:t>
            </a:r>
          </a:p>
          <a:p>
            <a:r>
              <a:rPr lang="en-US" sz="2000" dirty="0"/>
              <a:t>Involvement</a:t>
            </a:r>
          </a:p>
          <a:p>
            <a:r>
              <a:rPr lang="en-US" sz="2000" dirty="0"/>
              <a:t>Appreciation</a:t>
            </a:r>
          </a:p>
          <a:p>
            <a:r>
              <a:rPr lang="en-US" sz="2000" dirty="0"/>
              <a:t>Empowerment</a:t>
            </a:r>
          </a:p>
          <a:p>
            <a:r>
              <a:rPr lang="en-US" sz="2000" dirty="0"/>
              <a:t>Trust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106845"/>
      </p:ext>
    </p:extLst>
  </p:cSld>
  <p:clrMapOvr>
    <a:masterClrMapping/>
  </p:clrMapOvr>
</p:sld>
</file>

<file path=ppt/theme/theme1.xml><?xml version="1.0" encoding="utf-8"?>
<a:theme xmlns:a="http://schemas.openxmlformats.org/drawingml/2006/main" name="RegattaVTI">
  <a:themeElements>
    <a:clrScheme name="Regatta Yellow">
      <a:dk1>
        <a:sysClr val="windowText" lastClr="000000"/>
      </a:dk1>
      <a:lt1>
        <a:sysClr val="window" lastClr="FFFFFF"/>
      </a:lt1>
      <a:dk2>
        <a:srgbClr val="181C30"/>
      </a:dk2>
      <a:lt2>
        <a:srgbClr val="C8E1F4"/>
      </a:lt2>
      <a:accent1>
        <a:srgbClr val="217ED3"/>
      </a:accent1>
      <a:accent2>
        <a:srgbClr val="B92525"/>
      </a:accent2>
      <a:accent3>
        <a:srgbClr val="18558C"/>
      </a:accent3>
      <a:accent4>
        <a:srgbClr val="1D8B35"/>
      </a:accent4>
      <a:accent5>
        <a:srgbClr val="EA75AA"/>
      </a:accent5>
      <a:accent6>
        <a:srgbClr val="F5A700"/>
      </a:accent6>
      <a:hlink>
        <a:srgbClr val="DB0000"/>
      </a:hlink>
      <a:folHlink>
        <a:srgbClr val="066BB6"/>
      </a:folHlink>
    </a:clrScheme>
    <a:fontScheme name="Walbaum Display">
      <a:majorFont>
        <a:latin typeface="Walbaum Display"/>
        <a:ea typeface=""/>
        <a:cs typeface=""/>
      </a:majorFont>
      <a:minorFont>
        <a:latin typeface="Walbaum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attaVTI" id="{FFC3BCE5-6357-41D1-8E67-3F85B69D7E86}" vid="{893A6374-FE17-48E5-8B62-678C1B11AA1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AFE4CB4F7D8643AB416D24FB0F6F73" ma:contentTypeVersion="18" ma:contentTypeDescription="Create a new document." ma:contentTypeScope="" ma:versionID="ef91ca6e780695c9ad10dd6306d0364e">
  <xsd:schema xmlns:xsd="http://www.w3.org/2001/XMLSchema" xmlns:xs="http://www.w3.org/2001/XMLSchema" xmlns:p="http://schemas.microsoft.com/office/2006/metadata/properties" xmlns:ns2="5bb01d17-dfca-4016-803d-eca9551a6938" xmlns:ns3="74ad00e5-a3f2-4701-b880-dc6e7b11ddf4" targetNamespace="http://schemas.microsoft.com/office/2006/metadata/properties" ma:root="true" ma:fieldsID="fb1f8fe39cad5476ff147ae697ac7f7a" ns2:_="" ns3:_="">
    <xsd:import namespace="5bb01d17-dfca-4016-803d-eca9551a6938"/>
    <xsd:import namespace="74ad00e5-a3f2-4701-b880-dc6e7b11dd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b01d17-dfca-4016-803d-eca9551a69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bae187d-ca08-4a89-9587-f37bbc87d4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ad00e5-a3f2-4701-b880-dc6e7b11ddf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23c96d3-57ea-4eb1-8f0c-06ac6b259d46}" ma:internalName="TaxCatchAll" ma:showField="CatchAllData" ma:web="74ad00e5-a3f2-4701-b880-dc6e7b11dd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b01d17-dfca-4016-803d-eca9551a6938">
      <Terms xmlns="http://schemas.microsoft.com/office/infopath/2007/PartnerControls"/>
    </lcf76f155ced4ddcb4097134ff3c332f>
    <TaxCatchAll xmlns="74ad00e5-a3f2-4701-b880-dc6e7b11ddf4" xsi:nil="true"/>
  </documentManagement>
</p:properties>
</file>

<file path=customXml/itemProps1.xml><?xml version="1.0" encoding="utf-8"?>
<ds:datastoreItem xmlns:ds="http://schemas.openxmlformats.org/officeDocument/2006/customXml" ds:itemID="{78017506-2868-4A24-B233-8226C1F2CD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EF6824-125E-48AE-AA60-BDCFE0084C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b01d17-dfca-4016-803d-eca9551a6938"/>
    <ds:schemaRef ds:uri="74ad00e5-a3f2-4701-b880-dc6e7b11dd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63B187-89C0-4ACD-B15D-36B91580FFFD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74ad00e5-a3f2-4701-b880-dc6e7b11ddf4"/>
    <ds:schemaRef ds:uri="http://schemas.openxmlformats.org/package/2006/metadata/core-properties"/>
    <ds:schemaRef ds:uri="5bb01d17-dfca-4016-803d-eca9551a693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157</Words>
  <Application>Microsoft Macintosh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Walbaum Display</vt:lpstr>
      <vt:lpstr>RegattaVTI</vt:lpstr>
      <vt:lpstr>Recruiting and retaining top talEnt</vt:lpstr>
      <vt:lpstr>PowerPoint Presentation</vt:lpstr>
      <vt:lpstr>INTRODUCTIONS</vt:lpstr>
      <vt:lpstr>RECRUITING TOP TALENT</vt:lpstr>
      <vt:lpstr>EMPloyee retention</vt:lpstr>
      <vt:lpstr>ACTIVITY</vt:lpstr>
      <vt:lpstr>Reasons employees stay:</vt:lpstr>
      <vt:lpstr>PowerPoint Presentation</vt:lpstr>
      <vt:lpstr>PowerPoint Presentation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Hyperion  Chief Operating Officer</dc:title>
  <dc:creator>Krista Johnston</dc:creator>
  <cp:lastModifiedBy>Krista Johnston</cp:lastModifiedBy>
  <cp:revision>7</cp:revision>
  <cp:lastPrinted>2023-11-29T21:42:06Z</cp:lastPrinted>
  <dcterms:created xsi:type="dcterms:W3CDTF">2023-11-29T20:43:12Z</dcterms:created>
  <dcterms:modified xsi:type="dcterms:W3CDTF">2024-03-11T18:50:23Z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0x01010018AFE4CB4F7D8643AB416D24FB0F6F73</vt:lpwstr>
  </property>
  <property fmtid="{D5CDD505-2E9C-101B-9397-08002B2CF9AE}" pid="3" name="MediaServiceImageTags">
    <vt:lpwstr/>
  </property>
</Properties>
</file>